
<file path=[Content_Types].xml><?xml version="1.0" encoding="utf-8"?>
<Types xmlns="http://schemas.openxmlformats.org/package/2006/content-types">
  <Default Extension="gif" ContentType="image/gif"/>
  <Default Extension="jpeg" ContentType="image/jpeg"/>
  <Default Extension="jpg" ContentType="application/octet-stream"/>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73" r:id="rId4"/>
  </p:sldMasterIdLst>
  <p:notesMasterIdLst>
    <p:notesMasterId r:id="rId19"/>
  </p:notesMasterIdLst>
  <p:handoutMasterIdLst>
    <p:handoutMasterId r:id="rId20"/>
  </p:handoutMasterIdLst>
  <p:sldIdLst>
    <p:sldId id="1923" r:id="rId5"/>
    <p:sldId id="2145707366" r:id="rId6"/>
    <p:sldId id="2145707368" r:id="rId7"/>
    <p:sldId id="2145707369" r:id="rId8"/>
    <p:sldId id="2145707370" r:id="rId9"/>
    <p:sldId id="2145707374" r:id="rId10"/>
    <p:sldId id="2145707372" r:id="rId11"/>
    <p:sldId id="259" r:id="rId12"/>
    <p:sldId id="2145707373" r:id="rId13"/>
    <p:sldId id="2145707371" r:id="rId14"/>
    <p:sldId id="256" r:id="rId15"/>
    <p:sldId id="2145707375" r:id="rId16"/>
    <p:sldId id="2145707312" r:id="rId17"/>
    <p:sldId id="2145707376"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81FDB95-EA74-40D4-41D4-794789E75F11}" name="Julie Hall" initials="JH" userId="S::julie.hall40@england.nhs.uk::030d011f-d24b-4357-a990-9aac7d9a6688" providerId="AD"/>
  <p188:author id="{1F1BF6F6-B608-7051-3CEA-BCD0AD84D3B7}" name="Kate Penny" initials="KP" userId="S::katherine.penny@england.nhs.uk::0f5b89f6-5444-45b1-a509-bc50f8d3368f"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Sarah Wilkinson" initials="SW" lastIdx="1" clrIdx="0">
    <p:extLst>
      <p:ext uri="{19B8F6BF-5375-455C-9EA6-DF929625EA0E}">
        <p15:presenceInfo xmlns:p15="http://schemas.microsoft.com/office/powerpoint/2012/main" userId="1186059c3be801a0"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A499"/>
    <a:srgbClr val="FF6600"/>
    <a:srgbClr val="005EB8"/>
    <a:srgbClr val="003087"/>
    <a:srgbClr val="80D2CC"/>
    <a:srgbClr val="99DBD6"/>
    <a:srgbClr val="99DDEB"/>
    <a:srgbClr val="80D4E7"/>
    <a:srgbClr val="E8EDEE"/>
    <a:srgbClr val="82D1C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 uri="{1BD7E111-0CB8-44D6-8891-C1BB2F81B7CC}">
      <p1710:readonlyRecommended xmlns:p1710="http://schemas.microsoft.com/office/powerpoint/2017/10/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681" autoAdjust="0"/>
    <p:restoredTop sz="89660" autoAdjust="0"/>
  </p:normalViewPr>
  <p:slideViewPr>
    <p:cSldViewPr snapToGrid="0">
      <p:cViewPr varScale="1">
        <p:scale>
          <a:sx n="97" d="100"/>
          <a:sy n="97" d="100"/>
        </p:scale>
        <p:origin x="78" y="84"/>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microsoft.com/office/2018/10/relationships/authors" Target="authors.xml"/><Relationship Id="rId3" Type="http://schemas.openxmlformats.org/officeDocument/2006/relationships/customXml" Target="../customXml/item3.xml"/><Relationship Id="rId21" Type="http://schemas.openxmlformats.org/officeDocument/2006/relationships/commentAuthors" Target="commen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A2EEC95-64DF-BC69-FC71-A682B404867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a:extLst>
              <a:ext uri="{FF2B5EF4-FFF2-40B4-BE49-F238E27FC236}">
                <a16:creationId xmlns:a16="http://schemas.microsoft.com/office/drawing/2014/main" id="{E9611872-9401-5D00-CCCA-46DDE0B8B9C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3C6D816-94D6-40FC-B977-F8A94C7E4824}" type="datetimeFigureOut">
              <a:rPr lang="en-GB" smtClean="0"/>
              <a:t>10/07/2024</a:t>
            </a:fld>
            <a:endParaRPr lang="en-GB"/>
          </a:p>
        </p:txBody>
      </p:sp>
      <p:sp>
        <p:nvSpPr>
          <p:cNvPr id="4" name="Footer Placeholder 3">
            <a:extLst>
              <a:ext uri="{FF2B5EF4-FFF2-40B4-BE49-F238E27FC236}">
                <a16:creationId xmlns:a16="http://schemas.microsoft.com/office/drawing/2014/main" id="{46056112-4593-5EC1-B7DA-2B07022F7AC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a:extLst>
              <a:ext uri="{FF2B5EF4-FFF2-40B4-BE49-F238E27FC236}">
                <a16:creationId xmlns:a16="http://schemas.microsoft.com/office/drawing/2014/main" id="{019C22BD-2C7D-A062-42A2-EA161F716A2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00EB188-56CE-4FCB-8130-436851797F69}" type="slidenum">
              <a:rPr lang="en-GB" smtClean="0"/>
              <a:t>‹#›</a:t>
            </a:fld>
            <a:endParaRPr lang="en-GB"/>
          </a:p>
        </p:txBody>
      </p:sp>
    </p:spTree>
    <p:extLst>
      <p:ext uri="{BB962C8B-B14F-4D97-AF65-F5344CB8AC3E}">
        <p14:creationId xmlns:p14="http://schemas.microsoft.com/office/powerpoint/2010/main" val="316218160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9EED4C3-48B6-4E4A-9B0F-8051E56348DC}" type="datetimeFigureOut">
              <a:rPr lang="en-GB" smtClean="0"/>
              <a:t>10/07/2024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A4EC7EF-95E1-3D44-A982-BC7A3E9C617E}" type="slidenum">
              <a:rPr lang="en-GB" smtClean="0"/>
              <a:t>‹#›</a:t>
            </a:fld>
            <a:endParaRPr lang="en-GB"/>
          </a:p>
        </p:txBody>
      </p:sp>
    </p:spTree>
    <p:extLst>
      <p:ext uri="{BB962C8B-B14F-4D97-AF65-F5344CB8AC3E}">
        <p14:creationId xmlns:p14="http://schemas.microsoft.com/office/powerpoint/2010/main" val="15016331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I’m going to talk to you about how R can remove some of the tedium from repetitive tasks like compiling </a:t>
            </a:r>
            <a:r>
              <a:rPr lang="en-GB" dirty="0" err="1"/>
              <a:t>Powerpoint</a:t>
            </a:r>
            <a:r>
              <a:rPr lang="en-GB" dirty="0"/>
              <a:t> slides or sending emails.</a:t>
            </a:r>
          </a:p>
        </p:txBody>
      </p:sp>
      <p:sp>
        <p:nvSpPr>
          <p:cNvPr id="4" name="Slide Number Placeholder 3"/>
          <p:cNvSpPr>
            <a:spLocks noGrp="1"/>
          </p:cNvSpPr>
          <p:nvPr>
            <p:ph type="sldNum" sz="quarter" idx="5"/>
          </p:nvPr>
        </p:nvSpPr>
        <p:spPr/>
        <p:txBody>
          <a:bodyPr/>
          <a:lstStyle/>
          <a:p>
            <a:fld id="{9A4EC7EF-95E1-3D44-A982-BC7A3E9C617E}" type="slidenum">
              <a:rPr lang="en-GB" smtClean="0"/>
              <a:t>1</a:t>
            </a:fld>
            <a:endParaRPr lang="en-GB"/>
          </a:p>
        </p:txBody>
      </p:sp>
    </p:spTree>
    <p:extLst>
      <p:ext uri="{BB962C8B-B14F-4D97-AF65-F5344CB8AC3E}">
        <p14:creationId xmlns:p14="http://schemas.microsoft.com/office/powerpoint/2010/main" val="24757560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And with the free time that created, we could turn our attention to creating other new reports and summaries.</a:t>
            </a:r>
          </a:p>
          <a:p>
            <a:endParaRPr lang="en-GB" dirty="0"/>
          </a:p>
        </p:txBody>
      </p:sp>
      <p:sp>
        <p:nvSpPr>
          <p:cNvPr id="4" name="Slide Number Placeholder 3"/>
          <p:cNvSpPr>
            <a:spLocks noGrp="1"/>
          </p:cNvSpPr>
          <p:nvPr>
            <p:ph type="sldNum" sz="quarter" idx="5"/>
          </p:nvPr>
        </p:nvSpPr>
        <p:spPr/>
        <p:txBody>
          <a:bodyPr/>
          <a:lstStyle/>
          <a:p>
            <a:fld id="{9A4EC7EF-95E1-3D44-A982-BC7A3E9C617E}" type="slidenum">
              <a:rPr lang="en-GB" smtClean="0"/>
              <a:t>11</a:t>
            </a:fld>
            <a:endParaRPr lang="en-GB"/>
          </a:p>
        </p:txBody>
      </p:sp>
    </p:spTree>
    <p:extLst>
      <p:ext uri="{BB962C8B-B14F-4D97-AF65-F5344CB8AC3E}">
        <p14:creationId xmlns:p14="http://schemas.microsoft.com/office/powerpoint/2010/main" val="19463185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now you can easily produce reports. Fantastic! Now you need to share them, but you have a large Excel file of email addresses. And because these are parameterised reports, they each need a separate email, and we need to be very careful to send the right report to each group of email addresses so we’re not sharing confidential data.</a:t>
            </a:r>
            <a:br>
              <a:rPr lang="en-GB" dirty="0"/>
            </a:br>
            <a:endParaRPr lang="en-GB" dirty="0"/>
          </a:p>
          <a:p>
            <a:r>
              <a:rPr lang="en-GB" dirty="0"/>
              <a:t>This was the situation in the Estates team, who needed to email reports to all the NHS trusts in England. It was taking several days to manually put together and send out the emails.  But it doesn’t have to be that way! R has got your back.</a:t>
            </a:r>
          </a:p>
        </p:txBody>
      </p:sp>
      <p:sp>
        <p:nvSpPr>
          <p:cNvPr id="4" name="Slide Number Placeholder 3"/>
          <p:cNvSpPr>
            <a:spLocks noGrp="1"/>
          </p:cNvSpPr>
          <p:nvPr>
            <p:ph type="sldNum" sz="quarter" idx="5"/>
          </p:nvPr>
        </p:nvSpPr>
        <p:spPr/>
        <p:txBody>
          <a:bodyPr/>
          <a:lstStyle/>
          <a:p>
            <a:fld id="{9A4EC7EF-95E1-3D44-A982-BC7A3E9C617E}" type="slidenum">
              <a:rPr lang="en-GB" smtClean="0"/>
              <a:t>12</a:t>
            </a:fld>
            <a:endParaRPr lang="en-GB"/>
          </a:p>
        </p:txBody>
      </p:sp>
    </p:spTree>
    <p:extLst>
      <p:ext uri="{BB962C8B-B14F-4D97-AF65-F5344CB8AC3E}">
        <p14:creationId xmlns:p14="http://schemas.microsoft.com/office/powerpoint/2010/main" val="12674478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I’m including the code here, in its entirety, just so you can see that the whole thing is only 58 rows. With this combination of the {</a:t>
            </a:r>
            <a:r>
              <a:rPr lang="en-GB" dirty="0" err="1"/>
              <a:t>emayili</a:t>
            </a:r>
            <a:r>
              <a:rPr lang="en-GB" dirty="0"/>
              <a:t>} package and an SMTP enabled email address it took under half an hour to send all the emails.</a:t>
            </a:r>
          </a:p>
          <a:p>
            <a:endParaRPr lang="en-GB" dirty="0"/>
          </a:p>
        </p:txBody>
      </p:sp>
      <p:sp>
        <p:nvSpPr>
          <p:cNvPr id="4" name="Slide Number Placeholder 3"/>
          <p:cNvSpPr>
            <a:spLocks noGrp="1"/>
          </p:cNvSpPr>
          <p:nvPr>
            <p:ph type="sldNum" sz="quarter" idx="5"/>
          </p:nvPr>
        </p:nvSpPr>
        <p:spPr/>
        <p:txBody>
          <a:bodyPr/>
          <a:lstStyle/>
          <a:p>
            <a:fld id="{9A4EC7EF-95E1-3D44-A982-BC7A3E9C617E}" type="slidenum">
              <a:rPr lang="en-GB" smtClean="0"/>
              <a:t>13</a:t>
            </a:fld>
            <a:endParaRPr lang="en-GB"/>
          </a:p>
        </p:txBody>
      </p:sp>
    </p:spTree>
    <p:extLst>
      <p:ext uri="{BB962C8B-B14F-4D97-AF65-F5344CB8AC3E}">
        <p14:creationId xmlns:p14="http://schemas.microsoft.com/office/powerpoint/2010/main" val="19339489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4000" dirty="0">
                <a:effectLst/>
                <a:latin typeface="Helvetica" pitchFamily="2" charset="0"/>
              </a:rPr>
              <a:t>When I joined the Digital Enablement Portfolio Office, this is the template they were using to compile reports.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A4EC7EF-95E1-3D44-A982-BC7A3E9C617E}"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364433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5400" dirty="0"/>
              <a:t>The template came with instructions of all the different areas of the CRM that needed to be accessed to get the content to go in the report.</a:t>
            </a:r>
            <a:endParaRPr lang="en-GB" sz="4000" dirty="0">
              <a:effectLst/>
              <a:latin typeface="Helvetica" pitchFamily="2"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A4EC7EF-95E1-3D44-A982-BC7A3E9C617E}"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520621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5400" dirty="0"/>
              <a:t>The process would take someone a couple of days of manually clicking into different areas…</a:t>
            </a:r>
            <a:endParaRPr lang="en-GB" sz="4000" dirty="0">
              <a:effectLst/>
              <a:latin typeface="Helvetica" pitchFamily="2"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A4EC7EF-95E1-3D44-A982-BC7A3E9C617E}"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501330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5400" dirty="0">
                <a:effectLst/>
                <a:latin typeface="Helvetica" pitchFamily="2" charset="0"/>
              </a:rPr>
              <a:t>…and copy &amp; pasting </a:t>
            </a:r>
            <a:endParaRPr lang="en-GB" sz="4000" dirty="0">
              <a:effectLst/>
              <a:latin typeface="Helvetica" pitchFamily="2"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A4EC7EF-95E1-3D44-A982-BC7A3E9C617E}"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973712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5400" dirty="0">
                <a:effectLst/>
                <a:latin typeface="Helvetica" pitchFamily="2" charset="0"/>
              </a:rPr>
              <a:t>…and copy &amp; pasting </a:t>
            </a:r>
            <a:endParaRPr lang="en-GB" sz="4000" dirty="0">
              <a:effectLst/>
              <a:latin typeface="Helvetica" pitchFamily="2"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A4EC7EF-95E1-3D44-A982-BC7A3E9C617E}"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747928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There must be a better way!</a:t>
            </a:r>
          </a:p>
        </p:txBody>
      </p:sp>
      <p:sp>
        <p:nvSpPr>
          <p:cNvPr id="4" name="Slide Number Placeholder 3"/>
          <p:cNvSpPr>
            <a:spLocks noGrp="1"/>
          </p:cNvSpPr>
          <p:nvPr>
            <p:ph type="sldNum" sz="quarter" idx="5"/>
          </p:nvPr>
        </p:nvSpPr>
        <p:spPr/>
        <p:txBody>
          <a:bodyPr/>
          <a:lstStyle/>
          <a:p>
            <a:fld id="{9A4EC7EF-95E1-3D44-A982-BC7A3E9C617E}" type="slidenum">
              <a:rPr lang="en-GB" smtClean="0"/>
              <a:t>7</a:t>
            </a:fld>
            <a:endParaRPr lang="en-GB"/>
          </a:p>
        </p:txBody>
      </p:sp>
    </p:spTree>
    <p:extLst>
      <p:ext uri="{BB962C8B-B14F-4D97-AF65-F5344CB8AC3E}">
        <p14:creationId xmlns:p14="http://schemas.microsoft.com/office/powerpoint/2010/main" val="36981107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Using R and the {officer} package, I built a template that automated the process of pulling all that content into slides.</a:t>
            </a:r>
          </a:p>
        </p:txBody>
      </p:sp>
      <p:sp>
        <p:nvSpPr>
          <p:cNvPr id="4" name="Slide Number Placeholder 3"/>
          <p:cNvSpPr>
            <a:spLocks noGrp="1"/>
          </p:cNvSpPr>
          <p:nvPr>
            <p:ph type="sldNum" sz="quarter" idx="5"/>
          </p:nvPr>
        </p:nvSpPr>
        <p:spPr/>
        <p:txBody>
          <a:bodyPr/>
          <a:lstStyle/>
          <a:p>
            <a:fld id="{9A4EC7EF-95E1-3D44-A982-BC7A3E9C617E}" type="slidenum">
              <a:rPr lang="en-GB" smtClean="0"/>
              <a:t>8</a:t>
            </a:fld>
            <a:endParaRPr lang="en-GB"/>
          </a:p>
        </p:txBody>
      </p:sp>
    </p:spTree>
    <p:extLst>
      <p:ext uri="{BB962C8B-B14F-4D97-AF65-F5344CB8AC3E}">
        <p14:creationId xmlns:p14="http://schemas.microsoft.com/office/powerpoint/2010/main" val="35622976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Once you have the code set up for 1 slide, it’s easy to just loop through it for all the programmes. That proved really popular, so then programmes asked, “ Can we do that at workstream level?” Yes we can!</a:t>
            </a:r>
            <a:br>
              <a:rPr lang="en-GB" dirty="0"/>
            </a:br>
            <a:br>
              <a:rPr lang="en-GB" dirty="0"/>
            </a:br>
            <a:r>
              <a:rPr lang="en-GB" dirty="0"/>
              <a:t>Reusing the code for a different area involved changing path to the data source in 3 places.</a:t>
            </a:r>
          </a:p>
        </p:txBody>
      </p:sp>
      <p:sp>
        <p:nvSpPr>
          <p:cNvPr id="4" name="Slide Number Placeholder 3"/>
          <p:cNvSpPr>
            <a:spLocks noGrp="1"/>
          </p:cNvSpPr>
          <p:nvPr>
            <p:ph type="sldNum" sz="quarter" idx="5"/>
          </p:nvPr>
        </p:nvSpPr>
        <p:spPr/>
        <p:txBody>
          <a:bodyPr/>
          <a:lstStyle/>
          <a:p>
            <a:fld id="{9A4EC7EF-95E1-3D44-A982-BC7A3E9C617E}" type="slidenum">
              <a:rPr lang="en-GB" smtClean="0"/>
              <a:t>10</a:t>
            </a:fld>
            <a:endParaRPr lang="en-GB"/>
          </a:p>
        </p:txBody>
      </p:sp>
    </p:spTree>
    <p:extLst>
      <p:ext uri="{BB962C8B-B14F-4D97-AF65-F5344CB8AC3E}">
        <p14:creationId xmlns:p14="http://schemas.microsoft.com/office/powerpoint/2010/main" val="41686215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13.svg"/><Relationship Id="rId7" Type="http://schemas.openxmlformats.org/officeDocument/2006/relationships/image" Target="../media/image17.svg"/><Relationship Id="rId2" Type="http://schemas.openxmlformats.org/officeDocument/2006/relationships/image" Target="../media/image12.png"/><Relationship Id="rId1" Type="http://schemas.openxmlformats.org/officeDocument/2006/relationships/slideMaster" Target="../slideMasters/slideMaster1.xml"/><Relationship Id="rId6" Type="http://schemas.openxmlformats.org/officeDocument/2006/relationships/image" Target="../media/image16.png"/><Relationship Id="rId5" Type="http://schemas.openxmlformats.org/officeDocument/2006/relationships/image" Target="../media/image15.svg"/><Relationship Id="rId4" Type="http://schemas.openxmlformats.org/officeDocument/2006/relationships/image" Target="../media/image14.png"/><Relationship Id="rId9" Type="http://schemas.openxmlformats.org/officeDocument/2006/relationships/image" Target="../media/image18.png"/></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Heading, content, basic text one col">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32DDCA5-A307-96EA-64A8-CCBA8E5F6393}"/>
              </a:ext>
            </a:extLst>
          </p:cNvPr>
          <p:cNvSpPr/>
          <p:nvPr userDrawn="1"/>
        </p:nvSpPr>
        <p:spPr>
          <a:xfrm>
            <a:off x="0" y="0"/>
            <a:ext cx="12206636" cy="6872615"/>
          </a:xfrm>
          <a:prstGeom prst="rect">
            <a:avLst/>
          </a:prstGeom>
          <a:solidFill>
            <a:srgbClr val="F6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title" hasCustomPrompt="1"/>
          </p:nvPr>
        </p:nvSpPr>
        <p:spPr>
          <a:xfrm>
            <a:off x="347413" y="3166643"/>
            <a:ext cx="11404154" cy="865186"/>
          </a:xfrm>
          <a:prstGeom prst="rect">
            <a:avLst/>
          </a:prstGeom>
        </p:spPr>
        <p:txBody>
          <a:bodyPr lIns="0" tIns="0" rIns="0" bIns="0">
            <a:normAutofit/>
          </a:bodyPr>
          <a:lstStyle>
            <a:lvl1pPr>
              <a:defRPr sz="3600" b="1">
                <a:solidFill>
                  <a:schemeClr val="tx1"/>
                </a:solidFill>
              </a:defRPr>
            </a:lvl1pPr>
          </a:lstStyle>
          <a:p>
            <a:r>
              <a:rPr lang="en-GB"/>
              <a:t>Heading</a:t>
            </a:r>
          </a:p>
        </p:txBody>
      </p:sp>
      <p:sp>
        <p:nvSpPr>
          <p:cNvPr id="3" name="Content Placeholder 2"/>
          <p:cNvSpPr>
            <a:spLocks noGrp="1"/>
          </p:cNvSpPr>
          <p:nvPr>
            <p:ph idx="1" hasCustomPrompt="1"/>
          </p:nvPr>
        </p:nvSpPr>
        <p:spPr>
          <a:xfrm>
            <a:off x="412708" y="2106000"/>
            <a:ext cx="7632000" cy="4026443"/>
          </a:xfrm>
          <a:prstGeom prst="rect">
            <a:avLst/>
          </a:prstGeom>
        </p:spPr>
        <p:txBody>
          <a:bodyPr lIns="0" tIns="0" rIns="0" bIns="0">
            <a:normAutofit/>
          </a:bodyPr>
          <a:lstStyle>
            <a:lvl1pPr marL="0" indent="0">
              <a:lnSpc>
                <a:spcPct val="100000"/>
              </a:lnSpc>
              <a:spcBef>
                <a:spcPts val="0"/>
              </a:spcBef>
              <a:spcAft>
                <a:spcPts val="600"/>
              </a:spcAft>
              <a:buClr>
                <a:schemeClr val="tx1"/>
              </a:buClr>
              <a:buFont typeface="Arial" panose="020B0604020202020204" pitchFamily="34" charset="0"/>
              <a:buNone/>
              <a:defRPr sz="2200" b="0">
                <a:solidFill>
                  <a:schemeClr val="accent6"/>
                </a:solidFill>
              </a:defRPr>
            </a:lvl1pPr>
            <a:lvl2pPr>
              <a:buClr>
                <a:schemeClr val="tx1"/>
              </a:buClr>
              <a:defRPr sz="2200">
                <a:solidFill>
                  <a:schemeClr val="tx1"/>
                </a:solidFill>
              </a:defRPr>
            </a:lvl2pPr>
            <a:lvl3pPr>
              <a:buClr>
                <a:schemeClr val="tx1"/>
              </a:buClr>
              <a:defRPr sz="2200">
                <a:solidFill>
                  <a:schemeClr val="tx1"/>
                </a:solidFill>
              </a:defRPr>
            </a:lvl3pPr>
            <a:lvl4pPr>
              <a:buClr>
                <a:schemeClr val="tx1"/>
              </a:buClr>
              <a:defRPr sz="2200">
                <a:solidFill>
                  <a:schemeClr val="tx1"/>
                </a:solidFill>
              </a:defRPr>
            </a:lvl4pPr>
            <a:lvl5pPr>
              <a:buClr>
                <a:schemeClr val="tx1"/>
              </a:buClr>
              <a:defRPr sz="2200">
                <a:solidFill>
                  <a:schemeClr val="tx1"/>
                </a:solidFill>
              </a:defRPr>
            </a:lvl5pPr>
          </a:lstStyle>
          <a:p>
            <a:pPr lvl="0"/>
            <a:r>
              <a:rPr lang="en-GB"/>
              <a:t>Click to add text</a:t>
            </a:r>
          </a:p>
        </p:txBody>
      </p:sp>
      <p:sp>
        <p:nvSpPr>
          <p:cNvPr id="9" name="TextBox 8">
            <a:extLst>
              <a:ext uri="{FF2B5EF4-FFF2-40B4-BE49-F238E27FC236}">
                <a16:creationId xmlns:a16="http://schemas.microsoft.com/office/drawing/2014/main" id="{990784B1-AA1E-DC4B-BEB4-EC05249AFE00}"/>
              </a:ext>
            </a:extLst>
          </p:cNvPr>
          <p:cNvSpPr txBox="1"/>
          <p:nvPr userDrawn="1"/>
        </p:nvSpPr>
        <p:spPr>
          <a:xfrm>
            <a:off x="4700954" y="4232031"/>
            <a:ext cx="0" cy="0"/>
          </a:xfrm>
          <a:prstGeom prst="rect">
            <a:avLst/>
          </a:prstGeom>
          <a:noFill/>
        </p:spPr>
        <p:txBody>
          <a:bodyPr wrap="none" lIns="0" tIns="0" rIns="0" bIns="0" rtlCol="0">
            <a:noAutofit/>
          </a:bodyPr>
          <a:lstStyle/>
          <a:p>
            <a:endParaRPr lang="en-GB" sz="1200" b="1">
              <a:solidFill>
                <a:schemeClr val="accent1"/>
              </a:solidFill>
            </a:endParaRPr>
          </a:p>
        </p:txBody>
      </p:sp>
      <p:sp>
        <p:nvSpPr>
          <p:cNvPr id="10" name="Rectangle 9">
            <a:extLst>
              <a:ext uri="{FF2B5EF4-FFF2-40B4-BE49-F238E27FC236}">
                <a16:creationId xmlns:a16="http://schemas.microsoft.com/office/drawing/2014/main" id="{E42CCDA4-D437-6B48-8BBD-CAC30F281160}"/>
              </a:ext>
            </a:extLst>
          </p:cNvPr>
          <p:cNvSpPr/>
          <p:nvPr userDrawn="1"/>
        </p:nvSpPr>
        <p:spPr>
          <a:xfrm>
            <a:off x="11444644" y="6404977"/>
            <a:ext cx="372218" cy="276999"/>
          </a:xfrm>
          <a:prstGeom prst="rect">
            <a:avLst/>
          </a:prstGeom>
        </p:spPr>
        <p:txBody>
          <a:bodyPr wrap="none">
            <a:spAutoFit/>
          </a:bodyPr>
          <a:lstStyle/>
          <a:p>
            <a:pPr algn="r"/>
            <a:fld id="{BA3B713D-1FBB-0E4F-91D0-D2B735266E79}" type="slidenum">
              <a:rPr lang="en-GB" sz="1200" smtClean="0">
                <a:solidFill>
                  <a:schemeClr val="accent6"/>
                </a:solidFill>
              </a:rPr>
              <a:pPr algn="r"/>
              <a:t>‹#›</a:t>
            </a:fld>
            <a:endParaRPr lang="en-GB" sz="1200">
              <a:solidFill>
                <a:schemeClr val="accent6"/>
              </a:solidFill>
            </a:endParaRPr>
          </a:p>
        </p:txBody>
      </p:sp>
      <p:cxnSp>
        <p:nvCxnSpPr>
          <p:cNvPr id="11" name="Straight Connector 10">
            <a:extLst>
              <a:ext uri="{FF2B5EF4-FFF2-40B4-BE49-F238E27FC236}">
                <a16:creationId xmlns:a16="http://schemas.microsoft.com/office/drawing/2014/main" id="{5591C7AB-7F8B-2041-80C3-EE781F24EB94}"/>
              </a:ext>
            </a:extLst>
          </p:cNvPr>
          <p:cNvCxnSpPr>
            <a:cxnSpLocks/>
          </p:cNvCxnSpPr>
          <p:nvPr userDrawn="1"/>
        </p:nvCxnSpPr>
        <p:spPr>
          <a:xfrm>
            <a:off x="432000" y="6336000"/>
            <a:ext cx="113760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66456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CON Grid Boxes 2UP Grey">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E9B26CA0-4967-284E-42B6-5686F8C6B07B}"/>
              </a:ext>
            </a:extLst>
          </p:cNvPr>
          <p:cNvSpPr/>
          <p:nvPr userDrawn="1"/>
        </p:nvSpPr>
        <p:spPr>
          <a:xfrm>
            <a:off x="0" y="0"/>
            <a:ext cx="12206636" cy="6872615"/>
          </a:xfrm>
          <a:prstGeom prst="rect">
            <a:avLst/>
          </a:prstGeom>
          <a:solidFill>
            <a:srgbClr val="F6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Box 8">
            <a:extLst>
              <a:ext uri="{FF2B5EF4-FFF2-40B4-BE49-F238E27FC236}">
                <a16:creationId xmlns:a16="http://schemas.microsoft.com/office/drawing/2014/main" id="{990784B1-AA1E-DC4B-BEB4-EC05249AFE00}"/>
              </a:ext>
            </a:extLst>
          </p:cNvPr>
          <p:cNvSpPr txBox="1"/>
          <p:nvPr userDrawn="1"/>
        </p:nvSpPr>
        <p:spPr>
          <a:xfrm>
            <a:off x="4700954" y="4232031"/>
            <a:ext cx="0" cy="0"/>
          </a:xfrm>
          <a:prstGeom prst="rect">
            <a:avLst/>
          </a:prstGeom>
          <a:noFill/>
        </p:spPr>
        <p:txBody>
          <a:bodyPr wrap="none" lIns="0" tIns="0" rIns="0" bIns="0" rtlCol="0">
            <a:noAutofit/>
          </a:bodyPr>
          <a:lstStyle/>
          <a:p>
            <a:endParaRPr lang="en-GB" sz="1200" b="1">
              <a:solidFill>
                <a:schemeClr val="accent1"/>
              </a:solidFill>
            </a:endParaRPr>
          </a:p>
        </p:txBody>
      </p:sp>
      <p:sp>
        <p:nvSpPr>
          <p:cNvPr id="10" name="Rectangle 9">
            <a:extLst>
              <a:ext uri="{FF2B5EF4-FFF2-40B4-BE49-F238E27FC236}">
                <a16:creationId xmlns:a16="http://schemas.microsoft.com/office/drawing/2014/main" id="{E42CCDA4-D437-6B48-8BBD-CAC30F281160}"/>
              </a:ext>
            </a:extLst>
          </p:cNvPr>
          <p:cNvSpPr/>
          <p:nvPr userDrawn="1"/>
        </p:nvSpPr>
        <p:spPr>
          <a:xfrm>
            <a:off x="11444644" y="6404977"/>
            <a:ext cx="372218" cy="276999"/>
          </a:xfrm>
          <a:prstGeom prst="rect">
            <a:avLst/>
          </a:prstGeom>
        </p:spPr>
        <p:txBody>
          <a:bodyPr wrap="none">
            <a:spAutoFit/>
          </a:bodyPr>
          <a:lstStyle/>
          <a:p>
            <a:pPr algn="r"/>
            <a:fld id="{BA3B713D-1FBB-0E4F-91D0-D2B735266E79}" type="slidenum">
              <a:rPr lang="en-GB" sz="1200" smtClean="0">
                <a:solidFill>
                  <a:schemeClr val="accent6"/>
                </a:solidFill>
              </a:rPr>
              <a:pPr algn="r"/>
              <a:t>‹#›</a:t>
            </a:fld>
            <a:endParaRPr lang="en-GB" sz="1200">
              <a:solidFill>
                <a:schemeClr val="accent6"/>
              </a:solidFill>
            </a:endParaRPr>
          </a:p>
        </p:txBody>
      </p:sp>
      <p:sp>
        <p:nvSpPr>
          <p:cNvPr id="19" name="Text Placeholder 7">
            <a:extLst>
              <a:ext uri="{FF2B5EF4-FFF2-40B4-BE49-F238E27FC236}">
                <a16:creationId xmlns:a16="http://schemas.microsoft.com/office/drawing/2014/main" id="{7F90A04B-AAE8-A248-ADF6-A73BF8ECD7AE}"/>
              </a:ext>
            </a:extLst>
          </p:cNvPr>
          <p:cNvSpPr>
            <a:spLocks noGrp="1"/>
          </p:cNvSpPr>
          <p:nvPr>
            <p:ph type="body" sz="quarter" idx="14"/>
          </p:nvPr>
        </p:nvSpPr>
        <p:spPr>
          <a:xfrm>
            <a:off x="432000" y="2699082"/>
            <a:ext cx="3564000" cy="3311999"/>
          </a:xfrm>
          <a:prstGeom prst="rect">
            <a:avLst/>
          </a:prstGeom>
          <a:solidFill>
            <a:srgbClr val="F2F2F2"/>
          </a:solidFill>
        </p:spPr>
        <p:txBody>
          <a:bodyPr lIns="216000" tIns="216000" rIns="216000" bIns="216000">
            <a:noAutofit/>
          </a:bodyPr>
          <a:lstStyle>
            <a:lvl1pPr marL="0" indent="0">
              <a:lnSpc>
                <a:spcPts val="2200"/>
              </a:lnSpc>
              <a:spcBef>
                <a:spcPts val="0"/>
              </a:spcBef>
              <a:spcAft>
                <a:spcPts val="900"/>
              </a:spcAft>
              <a:buClr>
                <a:schemeClr val="tx1"/>
              </a:buClr>
              <a:buNone/>
              <a:defRPr sz="1800">
                <a:solidFill>
                  <a:schemeClr val="accent6"/>
                </a:solidFill>
              </a:defRPr>
            </a:lvl1pPr>
            <a:lvl2pPr marL="357188" indent="0">
              <a:buClr>
                <a:schemeClr val="tx1"/>
              </a:buClr>
              <a:buNone/>
              <a:defRPr sz="1800">
                <a:solidFill>
                  <a:schemeClr val="tx1"/>
                </a:solidFill>
              </a:defRPr>
            </a:lvl2pPr>
            <a:lvl3pPr marL="714375" indent="0">
              <a:buClr>
                <a:schemeClr val="tx1"/>
              </a:buClr>
              <a:buNone/>
              <a:defRPr sz="1800">
                <a:solidFill>
                  <a:schemeClr val="tx1"/>
                </a:solidFill>
              </a:defRPr>
            </a:lvl3pPr>
            <a:lvl4pPr marL="1081087" indent="0">
              <a:buClr>
                <a:schemeClr val="tx1"/>
              </a:buClr>
              <a:buNone/>
              <a:defRPr sz="1800">
                <a:solidFill>
                  <a:schemeClr val="tx1"/>
                </a:solidFill>
              </a:defRPr>
            </a:lvl4pPr>
            <a:lvl5pPr marL="1438275" indent="0">
              <a:buClr>
                <a:schemeClr val="tx1"/>
              </a:buClr>
              <a:buNone/>
              <a:defRPr sz="1800">
                <a:solidFill>
                  <a:schemeClr val="tx1"/>
                </a:solidFill>
              </a:defRPr>
            </a:lvl5pPr>
          </a:lstStyle>
          <a:p>
            <a:pPr lvl="0"/>
            <a:r>
              <a:rPr lang="en-GB"/>
              <a:t>Click to edit Master text styles</a:t>
            </a:r>
          </a:p>
        </p:txBody>
      </p:sp>
      <p:sp>
        <p:nvSpPr>
          <p:cNvPr id="20" name="Rectangle: Top Corners Rounded 19">
            <a:extLst>
              <a:ext uri="{FF2B5EF4-FFF2-40B4-BE49-F238E27FC236}">
                <a16:creationId xmlns:a16="http://schemas.microsoft.com/office/drawing/2014/main" id="{08FEBAA5-9C5F-2648-899B-9991822EBFF6}"/>
              </a:ext>
            </a:extLst>
          </p:cNvPr>
          <p:cNvSpPr/>
          <p:nvPr userDrawn="1"/>
        </p:nvSpPr>
        <p:spPr>
          <a:xfrm>
            <a:off x="432000" y="1691082"/>
            <a:ext cx="3564000" cy="1008000"/>
          </a:xfrm>
          <a:prstGeom prst="round2SameRect">
            <a:avLst/>
          </a:prstGeom>
          <a:solidFill>
            <a:srgbClr val="E4EB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Text Placeholder 7">
            <a:extLst>
              <a:ext uri="{FF2B5EF4-FFF2-40B4-BE49-F238E27FC236}">
                <a16:creationId xmlns:a16="http://schemas.microsoft.com/office/drawing/2014/main" id="{242484D6-4364-A442-9ABC-5042556E6205}"/>
              </a:ext>
            </a:extLst>
          </p:cNvPr>
          <p:cNvSpPr>
            <a:spLocks noGrp="1"/>
          </p:cNvSpPr>
          <p:nvPr>
            <p:ph type="body" sz="quarter" idx="15"/>
          </p:nvPr>
        </p:nvSpPr>
        <p:spPr>
          <a:xfrm>
            <a:off x="4324378" y="2699082"/>
            <a:ext cx="3564000" cy="3311999"/>
          </a:xfrm>
          <a:prstGeom prst="rect">
            <a:avLst/>
          </a:prstGeom>
          <a:solidFill>
            <a:srgbClr val="F2F2F2"/>
          </a:solidFill>
        </p:spPr>
        <p:txBody>
          <a:bodyPr lIns="216000" tIns="216000" rIns="216000" bIns="216000">
            <a:noAutofit/>
          </a:bodyPr>
          <a:lstStyle>
            <a:lvl1pPr marL="0" indent="0">
              <a:lnSpc>
                <a:spcPts val="2200"/>
              </a:lnSpc>
              <a:spcBef>
                <a:spcPts val="0"/>
              </a:spcBef>
              <a:spcAft>
                <a:spcPts val="900"/>
              </a:spcAft>
              <a:buClr>
                <a:schemeClr val="tx1"/>
              </a:buClr>
              <a:buNone/>
              <a:defRPr sz="1800">
                <a:solidFill>
                  <a:schemeClr val="accent6"/>
                </a:solidFill>
              </a:defRPr>
            </a:lvl1pPr>
            <a:lvl2pPr marL="357188" indent="0">
              <a:buClr>
                <a:schemeClr val="tx1"/>
              </a:buClr>
              <a:buNone/>
              <a:defRPr sz="1800">
                <a:solidFill>
                  <a:schemeClr val="tx1"/>
                </a:solidFill>
              </a:defRPr>
            </a:lvl2pPr>
            <a:lvl3pPr marL="714375" indent="0">
              <a:buClr>
                <a:schemeClr val="tx1"/>
              </a:buClr>
              <a:buNone/>
              <a:defRPr sz="1800">
                <a:solidFill>
                  <a:schemeClr val="tx1"/>
                </a:solidFill>
              </a:defRPr>
            </a:lvl3pPr>
            <a:lvl4pPr marL="1081087" indent="0">
              <a:buClr>
                <a:schemeClr val="tx1"/>
              </a:buClr>
              <a:buNone/>
              <a:defRPr sz="1800">
                <a:solidFill>
                  <a:schemeClr val="tx1"/>
                </a:solidFill>
              </a:defRPr>
            </a:lvl4pPr>
            <a:lvl5pPr marL="1438275" indent="0">
              <a:buClr>
                <a:schemeClr val="tx1"/>
              </a:buClr>
              <a:buNone/>
              <a:defRPr sz="1800">
                <a:solidFill>
                  <a:schemeClr val="tx1"/>
                </a:solidFill>
              </a:defRPr>
            </a:lvl5pPr>
          </a:lstStyle>
          <a:p>
            <a:pPr lvl="0"/>
            <a:r>
              <a:rPr lang="en-GB"/>
              <a:t>Click to edit Master text styles</a:t>
            </a:r>
          </a:p>
        </p:txBody>
      </p:sp>
      <p:sp>
        <p:nvSpPr>
          <p:cNvPr id="22" name="Rectangle: Top Corners Rounded 21">
            <a:extLst>
              <a:ext uri="{FF2B5EF4-FFF2-40B4-BE49-F238E27FC236}">
                <a16:creationId xmlns:a16="http://schemas.microsoft.com/office/drawing/2014/main" id="{9E7ED11E-4751-6140-AC11-8C5B88B96EE4}"/>
              </a:ext>
            </a:extLst>
          </p:cNvPr>
          <p:cNvSpPr/>
          <p:nvPr userDrawn="1"/>
        </p:nvSpPr>
        <p:spPr>
          <a:xfrm>
            <a:off x="4324378" y="1691082"/>
            <a:ext cx="3564000" cy="1008000"/>
          </a:xfrm>
          <a:prstGeom prst="round2SameRect">
            <a:avLst/>
          </a:prstGeom>
          <a:solidFill>
            <a:srgbClr val="E4EB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TextBox 23">
            <a:extLst>
              <a:ext uri="{FF2B5EF4-FFF2-40B4-BE49-F238E27FC236}">
                <a16:creationId xmlns:a16="http://schemas.microsoft.com/office/drawing/2014/main" id="{7D87C9DF-7113-134C-B859-0141E7D1B2DB}"/>
              </a:ext>
            </a:extLst>
          </p:cNvPr>
          <p:cNvSpPr txBox="1"/>
          <p:nvPr userDrawn="1"/>
        </p:nvSpPr>
        <p:spPr>
          <a:xfrm>
            <a:off x="4700954" y="6530388"/>
            <a:ext cx="0" cy="0"/>
          </a:xfrm>
          <a:prstGeom prst="rect">
            <a:avLst/>
          </a:prstGeom>
          <a:noFill/>
        </p:spPr>
        <p:txBody>
          <a:bodyPr wrap="none" lIns="0" tIns="0" rIns="0" bIns="0" rtlCol="0">
            <a:noAutofit/>
          </a:bodyPr>
          <a:lstStyle/>
          <a:p>
            <a:endParaRPr lang="en-GB" sz="1200" b="1">
              <a:solidFill>
                <a:schemeClr val="accent1"/>
              </a:solidFill>
            </a:endParaRPr>
          </a:p>
        </p:txBody>
      </p:sp>
      <p:sp>
        <p:nvSpPr>
          <p:cNvPr id="11" name="Title 1">
            <a:extLst>
              <a:ext uri="{FF2B5EF4-FFF2-40B4-BE49-F238E27FC236}">
                <a16:creationId xmlns:a16="http://schemas.microsoft.com/office/drawing/2014/main" id="{C5DD270E-858A-0745-A4F5-3FE5B49194FA}"/>
              </a:ext>
            </a:extLst>
          </p:cNvPr>
          <p:cNvSpPr>
            <a:spLocks noGrp="1"/>
          </p:cNvSpPr>
          <p:nvPr>
            <p:ph type="title" hasCustomPrompt="1"/>
          </p:nvPr>
        </p:nvSpPr>
        <p:spPr>
          <a:xfrm>
            <a:off x="432000" y="432000"/>
            <a:ext cx="11404154" cy="695727"/>
          </a:xfrm>
          <a:prstGeom prst="rect">
            <a:avLst/>
          </a:prstGeom>
        </p:spPr>
        <p:txBody>
          <a:bodyPr lIns="0" tIns="0" rIns="0" bIns="0">
            <a:normAutofit/>
          </a:bodyPr>
          <a:lstStyle>
            <a:lvl1pPr>
              <a:defRPr sz="3600" b="1">
                <a:solidFill>
                  <a:schemeClr val="tx1"/>
                </a:solidFill>
              </a:defRPr>
            </a:lvl1pPr>
          </a:lstStyle>
          <a:p>
            <a:r>
              <a:rPr lang="en-GB"/>
              <a:t>Heading</a:t>
            </a:r>
          </a:p>
        </p:txBody>
      </p:sp>
      <p:pic>
        <p:nvPicPr>
          <p:cNvPr id="3" name="Picture 2">
            <a:extLst>
              <a:ext uri="{FF2B5EF4-FFF2-40B4-BE49-F238E27FC236}">
                <a16:creationId xmlns:a16="http://schemas.microsoft.com/office/drawing/2014/main" id="{6FD787DC-00EF-B13A-FE97-CE51273E8674}"/>
              </a:ext>
            </a:extLst>
          </p:cNvPr>
          <p:cNvPicPr>
            <a:picLocks noChangeAspect="1"/>
          </p:cNvPicPr>
          <p:nvPr userDrawn="1"/>
        </p:nvPicPr>
        <p:blipFill>
          <a:blip r:embed="rId2"/>
          <a:stretch>
            <a:fillRect/>
          </a:stretch>
        </p:blipFill>
        <p:spPr>
          <a:xfrm rot="10800000">
            <a:off x="9220370" y="244040"/>
            <a:ext cx="3064672" cy="187960"/>
          </a:xfrm>
          <a:prstGeom prst="rect">
            <a:avLst/>
          </a:prstGeom>
        </p:spPr>
      </p:pic>
      <p:cxnSp>
        <p:nvCxnSpPr>
          <p:cNvPr id="5" name="Straight Connector 4">
            <a:extLst>
              <a:ext uri="{FF2B5EF4-FFF2-40B4-BE49-F238E27FC236}">
                <a16:creationId xmlns:a16="http://schemas.microsoft.com/office/drawing/2014/main" id="{20783BA3-377B-7D8A-0B7B-91C314676A0C}"/>
              </a:ext>
            </a:extLst>
          </p:cNvPr>
          <p:cNvCxnSpPr>
            <a:cxnSpLocks/>
          </p:cNvCxnSpPr>
          <p:nvPr userDrawn="1"/>
        </p:nvCxnSpPr>
        <p:spPr>
          <a:xfrm>
            <a:off x="432000" y="6336000"/>
            <a:ext cx="11384862"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666167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XT Grid, Titles 4UP Grey">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28BBC9FB-69CA-ACB9-E6B9-6E2830215B65}"/>
              </a:ext>
            </a:extLst>
          </p:cNvPr>
          <p:cNvSpPr/>
          <p:nvPr userDrawn="1"/>
        </p:nvSpPr>
        <p:spPr>
          <a:xfrm>
            <a:off x="0" y="0"/>
            <a:ext cx="12206636" cy="6872615"/>
          </a:xfrm>
          <a:prstGeom prst="rect">
            <a:avLst/>
          </a:prstGeom>
          <a:solidFill>
            <a:srgbClr val="F6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Top Corners Rounded 17">
            <a:extLst>
              <a:ext uri="{FF2B5EF4-FFF2-40B4-BE49-F238E27FC236}">
                <a16:creationId xmlns:a16="http://schemas.microsoft.com/office/drawing/2014/main" id="{205929B3-ED58-E54F-B724-E24FB5F163DF}"/>
              </a:ext>
            </a:extLst>
          </p:cNvPr>
          <p:cNvSpPr/>
          <p:nvPr userDrawn="1"/>
        </p:nvSpPr>
        <p:spPr>
          <a:xfrm>
            <a:off x="432000" y="1188000"/>
            <a:ext cx="3564000" cy="900000"/>
          </a:xfrm>
          <a:prstGeom prst="round2SameRect">
            <a:avLst/>
          </a:prstGeom>
          <a:solidFill>
            <a:srgbClr val="E4EB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 Placeholder 7">
            <a:extLst>
              <a:ext uri="{FF2B5EF4-FFF2-40B4-BE49-F238E27FC236}">
                <a16:creationId xmlns:a16="http://schemas.microsoft.com/office/drawing/2014/main" id="{47286FFC-BD82-6E40-BA0C-B1C0F7127A99}"/>
              </a:ext>
            </a:extLst>
          </p:cNvPr>
          <p:cNvSpPr>
            <a:spLocks noGrp="1"/>
          </p:cNvSpPr>
          <p:nvPr>
            <p:ph type="body" sz="quarter" idx="13"/>
          </p:nvPr>
        </p:nvSpPr>
        <p:spPr>
          <a:xfrm>
            <a:off x="432000" y="2088000"/>
            <a:ext cx="3564000" cy="1512000"/>
          </a:xfrm>
          <a:prstGeom prst="rect">
            <a:avLst/>
          </a:prstGeom>
          <a:solidFill>
            <a:srgbClr val="F2F2F2"/>
          </a:solidFill>
        </p:spPr>
        <p:txBody>
          <a:bodyPr lIns="216000" tIns="216000" rIns="216000" bIns="216000">
            <a:noAutofit/>
          </a:bodyPr>
          <a:lstStyle>
            <a:lvl1pPr marL="0" indent="0">
              <a:lnSpc>
                <a:spcPts val="2200"/>
              </a:lnSpc>
              <a:spcBef>
                <a:spcPts val="0"/>
              </a:spcBef>
              <a:spcAft>
                <a:spcPts val="900"/>
              </a:spcAft>
              <a:buClr>
                <a:schemeClr val="tx1"/>
              </a:buClr>
              <a:buNone/>
              <a:defRPr sz="1800">
                <a:solidFill>
                  <a:schemeClr val="accent6"/>
                </a:solidFill>
              </a:defRPr>
            </a:lvl1pPr>
            <a:lvl2pPr marL="357188" indent="0">
              <a:buClr>
                <a:schemeClr val="tx1"/>
              </a:buClr>
              <a:buNone/>
              <a:defRPr sz="1800">
                <a:solidFill>
                  <a:schemeClr val="tx1"/>
                </a:solidFill>
              </a:defRPr>
            </a:lvl2pPr>
            <a:lvl3pPr marL="714375" indent="0">
              <a:buClr>
                <a:schemeClr val="tx1"/>
              </a:buClr>
              <a:buNone/>
              <a:defRPr sz="1800">
                <a:solidFill>
                  <a:schemeClr val="tx1"/>
                </a:solidFill>
              </a:defRPr>
            </a:lvl3pPr>
            <a:lvl4pPr marL="1081087" indent="0">
              <a:buClr>
                <a:schemeClr val="tx1"/>
              </a:buClr>
              <a:buNone/>
              <a:defRPr sz="1800">
                <a:solidFill>
                  <a:schemeClr val="tx1"/>
                </a:solidFill>
              </a:defRPr>
            </a:lvl4pPr>
            <a:lvl5pPr marL="1438275" indent="0">
              <a:buClr>
                <a:schemeClr val="tx1"/>
              </a:buClr>
              <a:buNone/>
              <a:defRPr sz="1800">
                <a:solidFill>
                  <a:schemeClr val="tx1"/>
                </a:solidFill>
              </a:defRPr>
            </a:lvl5pPr>
          </a:lstStyle>
          <a:p>
            <a:pPr lvl="0"/>
            <a:r>
              <a:rPr lang="en-GB"/>
              <a:t>Click to edit Master text styles</a:t>
            </a:r>
          </a:p>
        </p:txBody>
      </p:sp>
      <p:sp>
        <p:nvSpPr>
          <p:cNvPr id="9" name="TextBox 8">
            <a:extLst>
              <a:ext uri="{FF2B5EF4-FFF2-40B4-BE49-F238E27FC236}">
                <a16:creationId xmlns:a16="http://schemas.microsoft.com/office/drawing/2014/main" id="{990784B1-AA1E-DC4B-BEB4-EC05249AFE00}"/>
              </a:ext>
            </a:extLst>
          </p:cNvPr>
          <p:cNvSpPr txBox="1"/>
          <p:nvPr userDrawn="1"/>
        </p:nvSpPr>
        <p:spPr>
          <a:xfrm>
            <a:off x="4700954" y="4232031"/>
            <a:ext cx="0" cy="0"/>
          </a:xfrm>
          <a:prstGeom prst="rect">
            <a:avLst/>
          </a:prstGeom>
          <a:noFill/>
        </p:spPr>
        <p:txBody>
          <a:bodyPr wrap="none" lIns="0" tIns="0" rIns="0" bIns="0" rtlCol="0">
            <a:noAutofit/>
          </a:bodyPr>
          <a:lstStyle/>
          <a:p>
            <a:endParaRPr lang="en-GB" sz="1200" b="1">
              <a:solidFill>
                <a:schemeClr val="accent1"/>
              </a:solidFill>
            </a:endParaRPr>
          </a:p>
        </p:txBody>
      </p:sp>
      <p:sp>
        <p:nvSpPr>
          <p:cNvPr id="10" name="Rectangle 9">
            <a:extLst>
              <a:ext uri="{FF2B5EF4-FFF2-40B4-BE49-F238E27FC236}">
                <a16:creationId xmlns:a16="http://schemas.microsoft.com/office/drawing/2014/main" id="{E42CCDA4-D437-6B48-8BBD-CAC30F281160}"/>
              </a:ext>
            </a:extLst>
          </p:cNvPr>
          <p:cNvSpPr/>
          <p:nvPr userDrawn="1"/>
        </p:nvSpPr>
        <p:spPr>
          <a:xfrm>
            <a:off x="11444644" y="6404977"/>
            <a:ext cx="372218" cy="276999"/>
          </a:xfrm>
          <a:prstGeom prst="rect">
            <a:avLst/>
          </a:prstGeom>
        </p:spPr>
        <p:txBody>
          <a:bodyPr wrap="none">
            <a:spAutoFit/>
          </a:bodyPr>
          <a:lstStyle/>
          <a:p>
            <a:pPr algn="r"/>
            <a:fld id="{BA3B713D-1FBB-0E4F-91D0-D2B735266E79}" type="slidenum">
              <a:rPr lang="en-GB" sz="1200" smtClean="0">
                <a:solidFill>
                  <a:schemeClr val="accent6"/>
                </a:solidFill>
              </a:rPr>
              <a:pPr algn="r"/>
              <a:t>‹#›</a:t>
            </a:fld>
            <a:endParaRPr lang="en-GB" sz="1200">
              <a:solidFill>
                <a:schemeClr val="accent6"/>
              </a:solidFill>
            </a:endParaRPr>
          </a:p>
        </p:txBody>
      </p:sp>
      <p:sp>
        <p:nvSpPr>
          <p:cNvPr id="19" name="Text Placeholder 7">
            <a:extLst>
              <a:ext uri="{FF2B5EF4-FFF2-40B4-BE49-F238E27FC236}">
                <a16:creationId xmlns:a16="http://schemas.microsoft.com/office/drawing/2014/main" id="{7F90A04B-AAE8-A248-ADF6-A73BF8ECD7AE}"/>
              </a:ext>
            </a:extLst>
          </p:cNvPr>
          <p:cNvSpPr>
            <a:spLocks noGrp="1"/>
          </p:cNvSpPr>
          <p:nvPr>
            <p:ph type="body" sz="quarter" idx="14"/>
          </p:nvPr>
        </p:nvSpPr>
        <p:spPr>
          <a:xfrm>
            <a:off x="4392000" y="2089034"/>
            <a:ext cx="3564000" cy="1512000"/>
          </a:xfrm>
          <a:prstGeom prst="rect">
            <a:avLst/>
          </a:prstGeom>
          <a:solidFill>
            <a:srgbClr val="F2F2F2"/>
          </a:solidFill>
        </p:spPr>
        <p:txBody>
          <a:bodyPr lIns="216000" tIns="216000" rIns="216000" bIns="216000">
            <a:noAutofit/>
          </a:bodyPr>
          <a:lstStyle>
            <a:lvl1pPr marL="0" indent="0">
              <a:lnSpc>
                <a:spcPts val="2200"/>
              </a:lnSpc>
              <a:spcBef>
                <a:spcPts val="0"/>
              </a:spcBef>
              <a:spcAft>
                <a:spcPts val="900"/>
              </a:spcAft>
              <a:buClr>
                <a:schemeClr val="tx1"/>
              </a:buClr>
              <a:buNone/>
              <a:defRPr sz="1800">
                <a:solidFill>
                  <a:schemeClr val="accent6"/>
                </a:solidFill>
              </a:defRPr>
            </a:lvl1pPr>
            <a:lvl2pPr marL="357188" indent="0">
              <a:buClr>
                <a:schemeClr val="tx1"/>
              </a:buClr>
              <a:buNone/>
              <a:defRPr sz="1800">
                <a:solidFill>
                  <a:schemeClr val="tx1"/>
                </a:solidFill>
              </a:defRPr>
            </a:lvl2pPr>
            <a:lvl3pPr marL="714375" indent="0">
              <a:buClr>
                <a:schemeClr val="tx1"/>
              </a:buClr>
              <a:buNone/>
              <a:defRPr sz="1800">
                <a:solidFill>
                  <a:schemeClr val="tx1"/>
                </a:solidFill>
              </a:defRPr>
            </a:lvl3pPr>
            <a:lvl4pPr marL="1081087" indent="0">
              <a:buClr>
                <a:schemeClr val="tx1"/>
              </a:buClr>
              <a:buNone/>
              <a:defRPr sz="1800">
                <a:solidFill>
                  <a:schemeClr val="tx1"/>
                </a:solidFill>
              </a:defRPr>
            </a:lvl4pPr>
            <a:lvl5pPr marL="1438275" indent="0">
              <a:buClr>
                <a:schemeClr val="tx1"/>
              </a:buClr>
              <a:buNone/>
              <a:defRPr sz="1800">
                <a:solidFill>
                  <a:schemeClr val="tx1"/>
                </a:solidFill>
              </a:defRPr>
            </a:lvl5pPr>
          </a:lstStyle>
          <a:p>
            <a:pPr lvl="0"/>
            <a:r>
              <a:rPr lang="en-GB"/>
              <a:t>Click to edit Master text styles</a:t>
            </a:r>
          </a:p>
        </p:txBody>
      </p:sp>
      <p:sp>
        <p:nvSpPr>
          <p:cNvPr id="20" name="Rectangle: Top Corners Rounded 19">
            <a:extLst>
              <a:ext uri="{FF2B5EF4-FFF2-40B4-BE49-F238E27FC236}">
                <a16:creationId xmlns:a16="http://schemas.microsoft.com/office/drawing/2014/main" id="{08FEBAA5-9C5F-2648-899B-9991822EBFF6}"/>
              </a:ext>
            </a:extLst>
          </p:cNvPr>
          <p:cNvSpPr/>
          <p:nvPr userDrawn="1"/>
        </p:nvSpPr>
        <p:spPr>
          <a:xfrm>
            <a:off x="4392000" y="1188000"/>
            <a:ext cx="3564000" cy="900000"/>
          </a:xfrm>
          <a:prstGeom prst="round2SameRect">
            <a:avLst/>
          </a:prstGeom>
          <a:solidFill>
            <a:srgbClr val="E4EB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Text Placeholder 7">
            <a:extLst>
              <a:ext uri="{FF2B5EF4-FFF2-40B4-BE49-F238E27FC236}">
                <a16:creationId xmlns:a16="http://schemas.microsoft.com/office/drawing/2014/main" id="{6017D8E3-CAD4-674B-ABC3-946291000D2B}"/>
              </a:ext>
            </a:extLst>
          </p:cNvPr>
          <p:cNvSpPr>
            <a:spLocks noGrp="1"/>
          </p:cNvSpPr>
          <p:nvPr>
            <p:ph type="body" sz="quarter" idx="16"/>
          </p:nvPr>
        </p:nvSpPr>
        <p:spPr>
          <a:xfrm>
            <a:off x="432000" y="4644000"/>
            <a:ext cx="3564000" cy="1512000"/>
          </a:xfrm>
          <a:prstGeom prst="rect">
            <a:avLst/>
          </a:prstGeom>
          <a:solidFill>
            <a:srgbClr val="F2F2F2"/>
          </a:solidFill>
        </p:spPr>
        <p:txBody>
          <a:bodyPr lIns="216000" tIns="216000" rIns="216000" bIns="216000">
            <a:noAutofit/>
          </a:bodyPr>
          <a:lstStyle>
            <a:lvl1pPr marL="0" indent="0">
              <a:lnSpc>
                <a:spcPts val="2200"/>
              </a:lnSpc>
              <a:spcBef>
                <a:spcPts val="0"/>
              </a:spcBef>
              <a:spcAft>
                <a:spcPts val="900"/>
              </a:spcAft>
              <a:buClr>
                <a:schemeClr val="tx1"/>
              </a:buClr>
              <a:buNone/>
              <a:defRPr sz="1800">
                <a:solidFill>
                  <a:schemeClr val="accent6"/>
                </a:solidFill>
              </a:defRPr>
            </a:lvl1pPr>
            <a:lvl2pPr marL="357188" indent="0">
              <a:buClr>
                <a:schemeClr val="tx1"/>
              </a:buClr>
              <a:buNone/>
              <a:defRPr sz="1800">
                <a:solidFill>
                  <a:schemeClr val="tx1"/>
                </a:solidFill>
              </a:defRPr>
            </a:lvl2pPr>
            <a:lvl3pPr marL="714375" indent="0">
              <a:buClr>
                <a:schemeClr val="tx1"/>
              </a:buClr>
              <a:buNone/>
              <a:defRPr sz="1800">
                <a:solidFill>
                  <a:schemeClr val="tx1"/>
                </a:solidFill>
              </a:defRPr>
            </a:lvl3pPr>
            <a:lvl4pPr marL="1081087" indent="0">
              <a:buClr>
                <a:schemeClr val="tx1"/>
              </a:buClr>
              <a:buNone/>
              <a:defRPr sz="1800">
                <a:solidFill>
                  <a:schemeClr val="tx1"/>
                </a:solidFill>
              </a:defRPr>
            </a:lvl4pPr>
            <a:lvl5pPr marL="1438275" indent="0">
              <a:buClr>
                <a:schemeClr val="tx1"/>
              </a:buClr>
              <a:buNone/>
              <a:defRPr sz="1800">
                <a:solidFill>
                  <a:schemeClr val="tx1"/>
                </a:solidFill>
              </a:defRPr>
            </a:lvl5pPr>
          </a:lstStyle>
          <a:p>
            <a:pPr lvl="0"/>
            <a:r>
              <a:rPr lang="en-GB"/>
              <a:t>Click to edit Master text styles</a:t>
            </a:r>
          </a:p>
        </p:txBody>
      </p:sp>
      <p:sp>
        <p:nvSpPr>
          <p:cNvPr id="24" name="TextBox 23">
            <a:extLst>
              <a:ext uri="{FF2B5EF4-FFF2-40B4-BE49-F238E27FC236}">
                <a16:creationId xmlns:a16="http://schemas.microsoft.com/office/drawing/2014/main" id="{7D87C9DF-7113-134C-B859-0141E7D1B2DB}"/>
              </a:ext>
            </a:extLst>
          </p:cNvPr>
          <p:cNvSpPr txBox="1"/>
          <p:nvPr userDrawn="1"/>
        </p:nvSpPr>
        <p:spPr>
          <a:xfrm>
            <a:off x="4700954" y="6530388"/>
            <a:ext cx="0" cy="0"/>
          </a:xfrm>
          <a:prstGeom prst="rect">
            <a:avLst/>
          </a:prstGeom>
          <a:noFill/>
        </p:spPr>
        <p:txBody>
          <a:bodyPr wrap="none" lIns="0" tIns="0" rIns="0" bIns="0" rtlCol="0">
            <a:noAutofit/>
          </a:bodyPr>
          <a:lstStyle/>
          <a:p>
            <a:endParaRPr lang="en-GB" sz="1200" b="1">
              <a:solidFill>
                <a:schemeClr val="accent1"/>
              </a:solidFill>
            </a:endParaRPr>
          </a:p>
        </p:txBody>
      </p:sp>
      <p:sp>
        <p:nvSpPr>
          <p:cNvPr id="25" name="Rectangle: Top Corners Rounded 24">
            <a:extLst>
              <a:ext uri="{FF2B5EF4-FFF2-40B4-BE49-F238E27FC236}">
                <a16:creationId xmlns:a16="http://schemas.microsoft.com/office/drawing/2014/main" id="{8FD6A08D-6DD3-C845-8B17-CC9297B607DC}"/>
              </a:ext>
            </a:extLst>
          </p:cNvPr>
          <p:cNvSpPr/>
          <p:nvPr userDrawn="1"/>
        </p:nvSpPr>
        <p:spPr>
          <a:xfrm>
            <a:off x="432000" y="3744000"/>
            <a:ext cx="3564000" cy="900000"/>
          </a:xfrm>
          <a:prstGeom prst="round2SameRect">
            <a:avLst/>
          </a:prstGeom>
          <a:solidFill>
            <a:srgbClr val="E4EB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Text Placeholder 7">
            <a:extLst>
              <a:ext uri="{FF2B5EF4-FFF2-40B4-BE49-F238E27FC236}">
                <a16:creationId xmlns:a16="http://schemas.microsoft.com/office/drawing/2014/main" id="{07BD5561-5536-6F4A-AD32-EFB7423F22AA}"/>
              </a:ext>
            </a:extLst>
          </p:cNvPr>
          <p:cNvSpPr>
            <a:spLocks noGrp="1"/>
          </p:cNvSpPr>
          <p:nvPr>
            <p:ph type="body" sz="quarter" idx="17"/>
          </p:nvPr>
        </p:nvSpPr>
        <p:spPr>
          <a:xfrm>
            <a:off x="4392000" y="4644000"/>
            <a:ext cx="3564000" cy="1512000"/>
          </a:xfrm>
          <a:prstGeom prst="rect">
            <a:avLst/>
          </a:prstGeom>
          <a:solidFill>
            <a:srgbClr val="F2F2F2"/>
          </a:solidFill>
        </p:spPr>
        <p:txBody>
          <a:bodyPr lIns="216000" tIns="216000" rIns="216000" bIns="216000">
            <a:noAutofit/>
          </a:bodyPr>
          <a:lstStyle>
            <a:lvl1pPr marL="0" indent="0">
              <a:lnSpc>
                <a:spcPts val="2200"/>
              </a:lnSpc>
              <a:spcBef>
                <a:spcPts val="0"/>
              </a:spcBef>
              <a:spcAft>
                <a:spcPts val="900"/>
              </a:spcAft>
              <a:buClr>
                <a:schemeClr val="tx1"/>
              </a:buClr>
              <a:buNone/>
              <a:defRPr sz="1800">
                <a:solidFill>
                  <a:schemeClr val="accent6"/>
                </a:solidFill>
              </a:defRPr>
            </a:lvl1pPr>
            <a:lvl2pPr marL="357188" indent="0">
              <a:buClr>
                <a:schemeClr val="tx1"/>
              </a:buClr>
              <a:buNone/>
              <a:defRPr sz="1800">
                <a:solidFill>
                  <a:schemeClr val="tx1"/>
                </a:solidFill>
              </a:defRPr>
            </a:lvl2pPr>
            <a:lvl3pPr marL="714375" indent="0">
              <a:buClr>
                <a:schemeClr val="tx1"/>
              </a:buClr>
              <a:buNone/>
              <a:defRPr sz="1800">
                <a:solidFill>
                  <a:schemeClr val="tx1"/>
                </a:solidFill>
              </a:defRPr>
            </a:lvl3pPr>
            <a:lvl4pPr marL="1081087" indent="0">
              <a:buClr>
                <a:schemeClr val="tx1"/>
              </a:buClr>
              <a:buNone/>
              <a:defRPr sz="1800">
                <a:solidFill>
                  <a:schemeClr val="tx1"/>
                </a:solidFill>
              </a:defRPr>
            </a:lvl4pPr>
            <a:lvl5pPr marL="1438275" indent="0">
              <a:buClr>
                <a:schemeClr val="tx1"/>
              </a:buClr>
              <a:buNone/>
              <a:defRPr sz="1800">
                <a:solidFill>
                  <a:schemeClr val="tx1"/>
                </a:solidFill>
              </a:defRPr>
            </a:lvl5pPr>
          </a:lstStyle>
          <a:p>
            <a:pPr lvl="0"/>
            <a:r>
              <a:rPr lang="en-GB"/>
              <a:t>Click to edit Master text styles</a:t>
            </a:r>
          </a:p>
        </p:txBody>
      </p:sp>
      <p:sp>
        <p:nvSpPr>
          <p:cNvPr id="27" name="Rectangle: Top Corners Rounded 26">
            <a:extLst>
              <a:ext uri="{FF2B5EF4-FFF2-40B4-BE49-F238E27FC236}">
                <a16:creationId xmlns:a16="http://schemas.microsoft.com/office/drawing/2014/main" id="{B5A7277B-59DD-844A-A364-77AED24CBAC1}"/>
              </a:ext>
            </a:extLst>
          </p:cNvPr>
          <p:cNvSpPr/>
          <p:nvPr userDrawn="1"/>
        </p:nvSpPr>
        <p:spPr>
          <a:xfrm>
            <a:off x="4392000" y="3744000"/>
            <a:ext cx="3564000" cy="900000"/>
          </a:xfrm>
          <a:prstGeom prst="round2SameRect">
            <a:avLst/>
          </a:prstGeom>
          <a:solidFill>
            <a:srgbClr val="E4EB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Title 1">
            <a:extLst>
              <a:ext uri="{FF2B5EF4-FFF2-40B4-BE49-F238E27FC236}">
                <a16:creationId xmlns:a16="http://schemas.microsoft.com/office/drawing/2014/main" id="{7F5640E1-FA0E-4F42-9387-CD7C434D28C4}"/>
              </a:ext>
            </a:extLst>
          </p:cNvPr>
          <p:cNvSpPr>
            <a:spLocks noGrp="1"/>
          </p:cNvSpPr>
          <p:nvPr>
            <p:ph type="title" hasCustomPrompt="1"/>
          </p:nvPr>
        </p:nvSpPr>
        <p:spPr>
          <a:xfrm>
            <a:off x="432000" y="432000"/>
            <a:ext cx="11404154" cy="695727"/>
          </a:xfrm>
          <a:prstGeom prst="rect">
            <a:avLst/>
          </a:prstGeom>
        </p:spPr>
        <p:txBody>
          <a:bodyPr lIns="0" tIns="0" rIns="0" bIns="0">
            <a:normAutofit/>
          </a:bodyPr>
          <a:lstStyle>
            <a:lvl1pPr>
              <a:defRPr sz="3600" b="1">
                <a:solidFill>
                  <a:schemeClr val="tx1"/>
                </a:solidFill>
              </a:defRPr>
            </a:lvl1pPr>
          </a:lstStyle>
          <a:p>
            <a:r>
              <a:rPr lang="en-GB"/>
              <a:t>Heading</a:t>
            </a:r>
          </a:p>
        </p:txBody>
      </p:sp>
      <p:sp>
        <p:nvSpPr>
          <p:cNvPr id="3" name="Text Placeholder 2">
            <a:extLst>
              <a:ext uri="{FF2B5EF4-FFF2-40B4-BE49-F238E27FC236}">
                <a16:creationId xmlns:a16="http://schemas.microsoft.com/office/drawing/2014/main" id="{AEF555C5-A77A-2E44-BAF7-246298421E13}"/>
              </a:ext>
            </a:extLst>
          </p:cNvPr>
          <p:cNvSpPr>
            <a:spLocks noGrp="1"/>
          </p:cNvSpPr>
          <p:nvPr>
            <p:ph type="body" sz="quarter" idx="18" hasCustomPrompt="1"/>
          </p:nvPr>
        </p:nvSpPr>
        <p:spPr>
          <a:xfrm>
            <a:off x="540000" y="1296000"/>
            <a:ext cx="3348000" cy="684000"/>
          </a:xfrm>
        </p:spPr>
        <p:txBody>
          <a:bodyPr anchor="ctr"/>
          <a:lstStyle>
            <a:lvl1pPr algn="ctr">
              <a:buNone/>
              <a:defRPr sz="2200" b="1">
                <a:solidFill>
                  <a:schemeClr val="accent6"/>
                </a:solidFill>
              </a:defRPr>
            </a:lvl1pPr>
          </a:lstStyle>
          <a:p>
            <a:pPr lvl="0"/>
            <a:r>
              <a:rPr lang="en-GB"/>
              <a:t>Insert title</a:t>
            </a:r>
          </a:p>
        </p:txBody>
      </p:sp>
      <p:sp>
        <p:nvSpPr>
          <p:cNvPr id="22" name="Text Placeholder 2">
            <a:extLst>
              <a:ext uri="{FF2B5EF4-FFF2-40B4-BE49-F238E27FC236}">
                <a16:creationId xmlns:a16="http://schemas.microsoft.com/office/drawing/2014/main" id="{D4B913F3-B51C-1F4F-BA00-F024BBF468C2}"/>
              </a:ext>
            </a:extLst>
          </p:cNvPr>
          <p:cNvSpPr>
            <a:spLocks noGrp="1"/>
          </p:cNvSpPr>
          <p:nvPr>
            <p:ph type="body" sz="quarter" idx="19" hasCustomPrompt="1"/>
          </p:nvPr>
        </p:nvSpPr>
        <p:spPr>
          <a:xfrm>
            <a:off x="4500000" y="1302462"/>
            <a:ext cx="3348000" cy="684000"/>
          </a:xfrm>
        </p:spPr>
        <p:txBody>
          <a:bodyPr anchor="ctr"/>
          <a:lstStyle>
            <a:lvl1pPr algn="ctr">
              <a:buNone/>
              <a:defRPr sz="2200" b="1">
                <a:solidFill>
                  <a:schemeClr val="accent6"/>
                </a:solidFill>
              </a:defRPr>
            </a:lvl1pPr>
          </a:lstStyle>
          <a:p>
            <a:pPr lvl="0"/>
            <a:r>
              <a:rPr lang="en-GB"/>
              <a:t>Insert title</a:t>
            </a:r>
          </a:p>
        </p:txBody>
      </p:sp>
      <p:sp>
        <p:nvSpPr>
          <p:cNvPr id="30" name="Text Placeholder 2">
            <a:extLst>
              <a:ext uri="{FF2B5EF4-FFF2-40B4-BE49-F238E27FC236}">
                <a16:creationId xmlns:a16="http://schemas.microsoft.com/office/drawing/2014/main" id="{9A16CC21-F99A-6F47-A063-FA9FE06BAE1A}"/>
              </a:ext>
            </a:extLst>
          </p:cNvPr>
          <p:cNvSpPr>
            <a:spLocks noGrp="1"/>
          </p:cNvSpPr>
          <p:nvPr>
            <p:ph type="body" sz="quarter" idx="20" hasCustomPrompt="1"/>
          </p:nvPr>
        </p:nvSpPr>
        <p:spPr>
          <a:xfrm>
            <a:off x="540000" y="3852000"/>
            <a:ext cx="3348000" cy="684000"/>
          </a:xfrm>
        </p:spPr>
        <p:txBody>
          <a:bodyPr anchor="ctr"/>
          <a:lstStyle>
            <a:lvl1pPr algn="ctr">
              <a:buNone/>
              <a:defRPr sz="2200" b="1">
                <a:solidFill>
                  <a:schemeClr val="accent6"/>
                </a:solidFill>
              </a:defRPr>
            </a:lvl1pPr>
          </a:lstStyle>
          <a:p>
            <a:pPr lvl="0"/>
            <a:r>
              <a:rPr lang="en-GB"/>
              <a:t>Insert title</a:t>
            </a:r>
          </a:p>
        </p:txBody>
      </p:sp>
      <p:sp>
        <p:nvSpPr>
          <p:cNvPr id="31" name="Text Placeholder 2">
            <a:extLst>
              <a:ext uri="{FF2B5EF4-FFF2-40B4-BE49-F238E27FC236}">
                <a16:creationId xmlns:a16="http://schemas.microsoft.com/office/drawing/2014/main" id="{511DBD00-D83F-EF49-900D-B6C65CED2738}"/>
              </a:ext>
            </a:extLst>
          </p:cNvPr>
          <p:cNvSpPr>
            <a:spLocks noGrp="1"/>
          </p:cNvSpPr>
          <p:nvPr>
            <p:ph type="body" sz="quarter" idx="21" hasCustomPrompt="1"/>
          </p:nvPr>
        </p:nvSpPr>
        <p:spPr>
          <a:xfrm>
            <a:off x="4500000" y="3852000"/>
            <a:ext cx="3348000" cy="684000"/>
          </a:xfrm>
        </p:spPr>
        <p:txBody>
          <a:bodyPr anchor="ctr"/>
          <a:lstStyle>
            <a:lvl1pPr algn="ctr">
              <a:buNone/>
              <a:defRPr sz="2200" b="1">
                <a:solidFill>
                  <a:schemeClr val="accent6"/>
                </a:solidFill>
              </a:defRPr>
            </a:lvl1pPr>
          </a:lstStyle>
          <a:p>
            <a:pPr lvl="0"/>
            <a:r>
              <a:rPr lang="en-GB"/>
              <a:t>Insert title</a:t>
            </a:r>
          </a:p>
        </p:txBody>
      </p:sp>
      <p:cxnSp>
        <p:nvCxnSpPr>
          <p:cNvPr id="29" name="Straight Connector 28">
            <a:extLst>
              <a:ext uri="{FF2B5EF4-FFF2-40B4-BE49-F238E27FC236}">
                <a16:creationId xmlns:a16="http://schemas.microsoft.com/office/drawing/2014/main" id="{59357DCD-A469-B34A-A880-D744CA731C14}"/>
              </a:ext>
            </a:extLst>
          </p:cNvPr>
          <p:cNvCxnSpPr>
            <a:cxnSpLocks/>
          </p:cNvCxnSpPr>
          <p:nvPr userDrawn="1"/>
        </p:nvCxnSpPr>
        <p:spPr>
          <a:xfrm>
            <a:off x="432000" y="6336000"/>
            <a:ext cx="113760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4BA4CC6C-41AA-2D50-A8B9-63559566F418}"/>
              </a:ext>
            </a:extLst>
          </p:cNvPr>
          <p:cNvPicPr>
            <a:picLocks noChangeAspect="1"/>
          </p:cNvPicPr>
          <p:nvPr userDrawn="1"/>
        </p:nvPicPr>
        <p:blipFill>
          <a:blip r:embed="rId2"/>
          <a:stretch>
            <a:fillRect/>
          </a:stretch>
        </p:blipFill>
        <p:spPr>
          <a:xfrm rot="10800000">
            <a:off x="9220370" y="244040"/>
            <a:ext cx="3064672" cy="187960"/>
          </a:xfrm>
          <a:prstGeom prst="rect">
            <a:avLst/>
          </a:prstGeom>
        </p:spPr>
      </p:pic>
    </p:spTree>
    <p:extLst>
      <p:ext uri="{BB962C8B-B14F-4D97-AF65-F5344CB8AC3E}">
        <p14:creationId xmlns:p14="http://schemas.microsoft.com/office/powerpoint/2010/main" val="1271482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ote blue">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D0190978-5FC4-6858-371C-AF3DAD50E21F}"/>
              </a:ext>
            </a:extLst>
          </p:cNvPr>
          <p:cNvSpPr/>
          <p:nvPr userDrawn="1"/>
        </p:nvSpPr>
        <p:spPr>
          <a:xfrm>
            <a:off x="0" y="0"/>
            <a:ext cx="12206636" cy="6872615"/>
          </a:xfrm>
          <a:prstGeom prst="rect">
            <a:avLst/>
          </a:prstGeom>
          <a:solidFill>
            <a:srgbClr val="F6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93DACDB8-C05A-C540-BF85-5FDDA3660A2E}"/>
              </a:ext>
            </a:extLst>
          </p:cNvPr>
          <p:cNvSpPr/>
          <p:nvPr userDrawn="1"/>
        </p:nvSpPr>
        <p:spPr>
          <a:xfrm>
            <a:off x="11444644" y="6404977"/>
            <a:ext cx="372218" cy="276999"/>
          </a:xfrm>
          <a:prstGeom prst="rect">
            <a:avLst/>
          </a:prstGeom>
        </p:spPr>
        <p:txBody>
          <a:bodyPr wrap="none">
            <a:spAutoFit/>
          </a:bodyPr>
          <a:lstStyle/>
          <a:p>
            <a:pPr algn="r"/>
            <a:fld id="{BA3B713D-1FBB-0E4F-91D0-D2B735266E79}" type="slidenum">
              <a:rPr lang="en-GB" sz="1200" smtClean="0">
                <a:solidFill>
                  <a:schemeClr val="accent2"/>
                </a:solidFill>
              </a:rPr>
              <a:t>‹#›</a:t>
            </a:fld>
            <a:endParaRPr lang="en-GB" sz="1200">
              <a:solidFill>
                <a:schemeClr val="accent2"/>
              </a:solidFill>
            </a:endParaRPr>
          </a:p>
        </p:txBody>
      </p:sp>
      <p:sp>
        <p:nvSpPr>
          <p:cNvPr id="11" name="Text Placeholder 7">
            <a:extLst>
              <a:ext uri="{FF2B5EF4-FFF2-40B4-BE49-F238E27FC236}">
                <a16:creationId xmlns:a16="http://schemas.microsoft.com/office/drawing/2014/main" id="{9F1649F8-C95E-B04E-A0E7-F89193CC9718}"/>
              </a:ext>
            </a:extLst>
          </p:cNvPr>
          <p:cNvSpPr>
            <a:spLocks noGrp="1"/>
          </p:cNvSpPr>
          <p:nvPr>
            <p:ph type="body" sz="quarter" idx="14" hasCustomPrompt="1"/>
          </p:nvPr>
        </p:nvSpPr>
        <p:spPr>
          <a:xfrm>
            <a:off x="537224" y="1314156"/>
            <a:ext cx="7503849" cy="3466727"/>
          </a:xfrm>
          <a:prstGeom prst="rect">
            <a:avLst/>
          </a:prstGeom>
        </p:spPr>
        <p:txBody>
          <a:bodyPr>
            <a:noAutofit/>
          </a:bodyPr>
          <a:lstStyle>
            <a:lvl1pPr marL="288000" indent="-288000" algn="l">
              <a:buNone/>
              <a:defRPr sz="4200" b="1">
                <a:solidFill>
                  <a:schemeClr val="tx1"/>
                </a:solidFill>
              </a:defRPr>
            </a:lvl1pPr>
            <a:lvl2pPr marL="357188" indent="0">
              <a:buNone/>
              <a:defRPr>
                <a:solidFill>
                  <a:schemeClr val="tx1"/>
                </a:solidFill>
              </a:defRPr>
            </a:lvl2pPr>
            <a:lvl3pPr marL="714375" indent="0">
              <a:buNone/>
              <a:defRPr>
                <a:solidFill>
                  <a:schemeClr val="tx1"/>
                </a:solidFill>
              </a:defRPr>
            </a:lvl3pPr>
            <a:lvl4pPr marL="1081087" indent="0">
              <a:buNone/>
              <a:defRPr>
                <a:solidFill>
                  <a:schemeClr val="tx1"/>
                </a:solidFill>
              </a:defRPr>
            </a:lvl4pPr>
            <a:lvl5pPr marL="1438275" indent="0">
              <a:buNone/>
              <a:defRPr>
                <a:solidFill>
                  <a:schemeClr val="tx1"/>
                </a:solidFill>
              </a:defRPr>
            </a:lvl5pPr>
          </a:lstStyle>
          <a:p>
            <a:pPr lvl="0"/>
            <a:r>
              <a:rPr lang="en-GB"/>
              <a:t>“Showcase quotation</a:t>
            </a:r>
            <a:br>
              <a:rPr lang="en-GB"/>
            </a:br>
            <a:r>
              <a:rPr lang="en-GB"/>
              <a:t>with left aligned text over multiple lines. Try to keep</a:t>
            </a:r>
            <a:br>
              <a:rPr lang="en-GB"/>
            </a:br>
            <a:r>
              <a:rPr lang="en-GB"/>
              <a:t>it to four lines if </a:t>
            </a:r>
            <a:r>
              <a:rPr lang="en-GB" err="1"/>
              <a:t>poss</a:t>
            </a:r>
            <a:r>
              <a:rPr lang="en-GB"/>
              <a:t> or five lines max.”</a:t>
            </a:r>
          </a:p>
        </p:txBody>
      </p:sp>
      <p:sp>
        <p:nvSpPr>
          <p:cNvPr id="6" name="Text Placeholder 6">
            <a:extLst>
              <a:ext uri="{FF2B5EF4-FFF2-40B4-BE49-F238E27FC236}">
                <a16:creationId xmlns:a16="http://schemas.microsoft.com/office/drawing/2014/main" id="{D406466E-798B-BE4C-B09F-C1B1244AAB6A}"/>
              </a:ext>
            </a:extLst>
          </p:cNvPr>
          <p:cNvSpPr>
            <a:spLocks noGrp="1"/>
          </p:cNvSpPr>
          <p:nvPr>
            <p:ph type="body" sz="quarter" idx="13" hasCustomPrompt="1"/>
          </p:nvPr>
        </p:nvSpPr>
        <p:spPr>
          <a:xfrm>
            <a:off x="828000" y="4780883"/>
            <a:ext cx="7503849" cy="896938"/>
          </a:xfrm>
          <a:prstGeom prst="rect">
            <a:avLst/>
          </a:prstGeom>
        </p:spPr>
        <p:txBody>
          <a:bodyPr/>
          <a:lstStyle>
            <a:lvl1pPr marL="0" indent="0" algn="l">
              <a:buNone/>
              <a:defRPr b="1">
                <a:solidFill>
                  <a:schemeClr val="tx1"/>
                </a:solidFill>
              </a:defRPr>
            </a:lvl1pPr>
            <a:lvl2pPr marL="357188" indent="0">
              <a:buNone/>
              <a:defRPr/>
            </a:lvl2pPr>
            <a:lvl3pPr marL="714375" indent="0">
              <a:buNone/>
              <a:defRPr/>
            </a:lvl3pPr>
            <a:lvl4pPr marL="1081087" indent="0">
              <a:buNone/>
              <a:defRPr/>
            </a:lvl4pPr>
            <a:lvl5pPr marL="1438275" indent="0">
              <a:buNone/>
              <a:defRPr/>
            </a:lvl5pPr>
          </a:lstStyle>
          <a:p>
            <a:pPr lvl="0"/>
            <a:r>
              <a:rPr lang="en-GB"/>
              <a:t>Name Surname,</a:t>
            </a:r>
            <a:br>
              <a:rPr lang="en-GB"/>
            </a:br>
            <a:r>
              <a:rPr lang="en-GB"/>
              <a:t>Job Title</a:t>
            </a:r>
          </a:p>
        </p:txBody>
      </p:sp>
      <p:cxnSp>
        <p:nvCxnSpPr>
          <p:cNvPr id="8" name="Straight Connector 7">
            <a:extLst>
              <a:ext uri="{FF2B5EF4-FFF2-40B4-BE49-F238E27FC236}">
                <a16:creationId xmlns:a16="http://schemas.microsoft.com/office/drawing/2014/main" id="{B43FE3F0-85CD-934D-A3A3-CF2B78D73A35}"/>
              </a:ext>
            </a:extLst>
          </p:cNvPr>
          <p:cNvCxnSpPr>
            <a:cxnSpLocks/>
          </p:cNvCxnSpPr>
          <p:nvPr userDrawn="1"/>
        </p:nvCxnSpPr>
        <p:spPr>
          <a:xfrm>
            <a:off x="432000" y="6336000"/>
            <a:ext cx="113760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2A86FEEE-9136-D68E-6360-B4FDD6D917D2}"/>
              </a:ext>
            </a:extLst>
          </p:cNvPr>
          <p:cNvPicPr>
            <a:picLocks noChangeAspect="1"/>
          </p:cNvPicPr>
          <p:nvPr userDrawn="1"/>
        </p:nvPicPr>
        <p:blipFill>
          <a:blip r:embed="rId2"/>
          <a:stretch>
            <a:fillRect/>
          </a:stretch>
        </p:blipFill>
        <p:spPr>
          <a:xfrm rot="10800000">
            <a:off x="9220370" y="244040"/>
            <a:ext cx="3064672" cy="187960"/>
          </a:xfrm>
          <a:prstGeom prst="rect">
            <a:avLst/>
          </a:prstGeom>
        </p:spPr>
      </p:pic>
    </p:spTree>
    <p:extLst>
      <p:ext uri="{BB962C8B-B14F-4D97-AF65-F5344CB8AC3E}">
        <p14:creationId xmlns:p14="http://schemas.microsoft.com/office/powerpoint/2010/main" val="24127780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Quote and image 2">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DE4EE10-8D4E-C85B-5620-784900182A4E}"/>
              </a:ext>
            </a:extLst>
          </p:cNvPr>
          <p:cNvPicPr>
            <a:picLocks noChangeAspect="1"/>
          </p:cNvPicPr>
          <p:nvPr userDrawn="1"/>
        </p:nvPicPr>
        <p:blipFill>
          <a:blip r:embed="rId2"/>
          <a:srcRect/>
          <a:stretch/>
        </p:blipFill>
        <p:spPr>
          <a:xfrm>
            <a:off x="0" y="0"/>
            <a:ext cx="12192000" cy="6857999"/>
          </a:xfrm>
          <a:prstGeom prst="rect">
            <a:avLst/>
          </a:prstGeom>
        </p:spPr>
      </p:pic>
      <p:sp>
        <p:nvSpPr>
          <p:cNvPr id="10" name="Rectangle 9">
            <a:extLst>
              <a:ext uri="{FF2B5EF4-FFF2-40B4-BE49-F238E27FC236}">
                <a16:creationId xmlns:a16="http://schemas.microsoft.com/office/drawing/2014/main" id="{93DACDB8-C05A-C540-BF85-5FDDA3660A2E}"/>
              </a:ext>
            </a:extLst>
          </p:cNvPr>
          <p:cNvSpPr/>
          <p:nvPr userDrawn="1"/>
        </p:nvSpPr>
        <p:spPr>
          <a:xfrm>
            <a:off x="11444644" y="6404977"/>
            <a:ext cx="372218" cy="276999"/>
          </a:xfrm>
          <a:prstGeom prst="rect">
            <a:avLst/>
          </a:prstGeom>
        </p:spPr>
        <p:txBody>
          <a:bodyPr wrap="none">
            <a:spAutoFit/>
          </a:bodyPr>
          <a:lstStyle/>
          <a:p>
            <a:pPr algn="r"/>
            <a:fld id="{BA3B713D-1FBB-0E4F-91D0-D2B735266E79}" type="slidenum">
              <a:rPr lang="en-GB" sz="1200" smtClean="0">
                <a:solidFill>
                  <a:schemeClr val="accent6"/>
                </a:solidFill>
              </a:rPr>
              <a:t>‹#›</a:t>
            </a:fld>
            <a:endParaRPr lang="en-GB" sz="1200">
              <a:solidFill>
                <a:schemeClr val="accent6"/>
              </a:solidFill>
            </a:endParaRPr>
          </a:p>
        </p:txBody>
      </p:sp>
      <p:sp>
        <p:nvSpPr>
          <p:cNvPr id="5" name="TextBox 4">
            <a:extLst>
              <a:ext uri="{FF2B5EF4-FFF2-40B4-BE49-F238E27FC236}">
                <a16:creationId xmlns:a16="http://schemas.microsoft.com/office/drawing/2014/main" id="{7BB6C65A-583E-CC43-8A40-D9FE20EAC65C}"/>
              </a:ext>
            </a:extLst>
          </p:cNvPr>
          <p:cNvSpPr txBox="1"/>
          <p:nvPr userDrawn="1"/>
        </p:nvSpPr>
        <p:spPr>
          <a:xfrm>
            <a:off x="1963271" y="-1210235"/>
            <a:ext cx="0" cy="0"/>
          </a:xfrm>
          <a:prstGeom prst="rect">
            <a:avLst/>
          </a:prstGeom>
          <a:noFill/>
        </p:spPr>
        <p:txBody>
          <a:bodyPr wrap="none" lIns="0" tIns="0" rIns="0" bIns="0" rtlCol="0">
            <a:noAutofit/>
          </a:bodyPr>
          <a:lstStyle/>
          <a:p>
            <a:endParaRPr lang="en-GB" sz="1200" b="1">
              <a:solidFill>
                <a:schemeClr val="accent1"/>
              </a:solidFill>
            </a:endParaRPr>
          </a:p>
        </p:txBody>
      </p:sp>
      <p:sp>
        <p:nvSpPr>
          <p:cNvPr id="2" name="Picture Placeholder 6">
            <a:extLst>
              <a:ext uri="{FF2B5EF4-FFF2-40B4-BE49-F238E27FC236}">
                <a16:creationId xmlns:a16="http://schemas.microsoft.com/office/drawing/2014/main" id="{2C90ABAC-E435-5C65-A8FA-9E315CE9DE53}"/>
              </a:ext>
            </a:extLst>
          </p:cNvPr>
          <p:cNvSpPr>
            <a:spLocks noGrp="1"/>
          </p:cNvSpPr>
          <p:nvPr>
            <p:ph type="pic" sz="quarter" idx="10" hasCustomPrompt="1"/>
          </p:nvPr>
        </p:nvSpPr>
        <p:spPr>
          <a:xfrm>
            <a:off x="6096000" y="0"/>
            <a:ext cx="6096000" cy="6858000"/>
          </a:xfrm>
          <a:prstGeom prst="rect">
            <a:avLst/>
          </a:prstGeom>
          <a:solidFill>
            <a:schemeClr val="tx2"/>
          </a:solidFill>
        </p:spPr>
        <p:txBody>
          <a:bodyPr tIns="2340000"/>
          <a:lstStyle>
            <a:lvl1pPr algn="ctr">
              <a:buNone/>
              <a:defRPr/>
            </a:lvl1pPr>
          </a:lstStyle>
          <a:p>
            <a:r>
              <a:rPr lang="en-GB"/>
              <a:t>Click on icon to insert image (including Alt Text)</a:t>
            </a:r>
          </a:p>
        </p:txBody>
      </p:sp>
      <p:sp>
        <p:nvSpPr>
          <p:cNvPr id="6" name="Text Placeholder 7">
            <a:extLst>
              <a:ext uri="{FF2B5EF4-FFF2-40B4-BE49-F238E27FC236}">
                <a16:creationId xmlns:a16="http://schemas.microsoft.com/office/drawing/2014/main" id="{D43F37B1-1F8A-2CA4-9D19-C0E420FB42AE}"/>
              </a:ext>
            </a:extLst>
          </p:cNvPr>
          <p:cNvSpPr>
            <a:spLocks noGrp="1"/>
          </p:cNvSpPr>
          <p:nvPr>
            <p:ph type="body" sz="quarter" idx="15" hasCustomPrompt="1"/>
          </p:nvPr>
        </p:nvSpPr>
        <p:spPr>
          <a:xfrm>
            <a:off x="1337052" y="1673324"/>
            <a:ext cx="3461285" cy="658367"/>
          </a:xfrm>
          <a:prstGeom prst="rect">
            <a:avLst/>
          </a:prstGeom>
        </p:spPr>
        <p:txBody>
          <a:bodyPr lIns="0" tIns="0" rIns="0" bIns="0">
            <a:noAutofit/>
          </a:bodyPr>
          <a:lstStyle>
            <a:lvl1pPr marL="0" indent="0">
              <a:buNone/>
              <a:defRPr sz="3600" b="1">
                <a:solidFill>
                  <a:schemeClr val="tx1"/>
                </a:solidFill>
              </a:defRPr>
            </a:lvl1pPr>
            <a:lvl2pPr marL="357188" indent="0">
              <a:buNone/>
              <a:defRPr>
                <a:solidFill>
                  <a:schemeClr val="tx1"/>
                </a:solidFill>
              </a:defRPr>
            </a:lvl2pPr>
            <a:lvl3pPr marL="714375" indent="0">
              <a:buNone/>
              <a:defRPr>
                <a:solidFill>
                  <a:schemeClr val="tx1"/>
                </a:solidFill>
              </a:defRPr>
            </a:lvl3pPr>
            <a:lvl4pPr marL="1081087" indent="0">
              <a:buNone/>
              <a:defRPr>
                <a:solidFill>
                  <a:schemeClr val="tx1"/>
                </a:solidFill>
              </a:defRPr>
            </a:lvl4pPr>
            <a:lvl5pPr marL="1438275" indent="0">
              <a:buNone/>
              <a:defRPr>
                <a:solidFill>
                  <a:schemeClr val="tx1"/>
                </a:solidFill>
              </a:defRPr>
            </a:lvl5pPr>
          </a:lstStyle>
          <a:p>
            <a:pPr lvl="0"/>
            <a:r>
              <a:rPr lang="en-GB"/>
              <a:t>Heading label</a:t>
            </a:r>
          </a:p>
        </p:txBody>
      </p:sp>
      <p:sp>
        <p:nvSpPr>
          <p:cNvPr id="7" name="TextBox 6">
            <a:extLst>
              <a:ext uri="{FF2B5EF4-FFF2-40B4-BE49-F238E27FC236}">
                <a16:creationId xmlns:a16="http://schemas.microsoft.com/office/drawing/2014/main" id="{2DFAD1B1-54FF-2FC6-D407-337D3737411D}"/>
              </a:ext>
            </a:extLst>
          </p:cNvPr>
          <p:cNvSpPr txBox="1"/>
          <p:nvPr userDrawn="1"/>
        </p:nvSpPr>
        <p:spPr>
          <a:xfrm>
            <a:off x="1245609" y="2349016"/>
            <a:ext cx="3552728" cy="1200329"/>
          </a:xfrm>
          <a:prstGeom prst="rect">
            <a:avLst/>
          </a:prstGeom>
          <a:noFill/>
        </p:spPr>
        <p:txBody>
          <a:bodyPr wrap="square" rtlCol="0">
            <a:spAutoFit/>
          </a:bodyPr>
          <a:lstStyle/>
          <a:p>
            <a:r>
              <a:rPr lang="en-GB"/>
              <a:t>Text content goes over single column. Text content here goes over single column. Text content here goes over single column.  </a:t>
            </a:r>
          </a:p>
        </p:txBody>
      </p:sp>
    </p:spTree>
    <p:extLst>
      <p:ext uri="{BB962C8B-B14F-4D97-AF65-F5344CB8AC3E}">
        <p14:creationId xmlns:p14="http://schemas.microsoft.com/office/powerpoint/2010/main" val="40386989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Quote and image 2">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DE4EE10-8D4E-C85B-5620-784900182A4E}"/>
              </a:ext>
            </a:extLst>
          </p:cNvPr>
          <p:cNvPicPr>
            <a:picLocks noChangeAspect="1"/>
          </p:cNvPicPr>
          <p:nvPr userDrawn="1"/>
        </p:nvPicPr>
        <p:blipFill>
          <a:blip r:embed="rId2"/>
          <a:srcRect/>
          <a:stretch/>
        </p:blipFill>
        <p:spPr>
          <a:xfrm>
            <a:off x="1" y="0"/>
            <a:ext cx="12191998" cy="6857999"/>
          </a:xfrm>
          <a:prstGeom prst="rect">
            <a:avLst/>
          </a:prstGeom>
        </p:spPr>
      </p:pic>
      <p:sp>
        <p:nvSpPr>
          <p:cNvPr id="10" name="Rectangle 9">
            <a:extLst>
              <a:ext uri="{FF2B5EF4-FFF2-40B4-BE49-F238E27FC236}">
                <a16:creationId xmlns:a16="http://schemas.microsoft.com/office/drawing/2014/main" id="{93DACDB8-C05A-C540-BF85-5FDDA3660A2E}"/>
              </a:ext>
            </a:extLst>
          </p:cNvPr>
          <p:cNvSpPr/>
          <p:nvPr userDrawn="1"/>
        </p:nvSpPr>
        <p:spPr>
          <a:xfrm>
            <a:off x="11444644" y="6404977"/>
            <a:ext cx="372218" cy="276999"/>
          </a:xfrm>
          <a:prstGeom prst="rect">
            <a:avLst/>
          </a:prstGeom>
        </p:spPr>
        <p:txBody>
          <a:bodyPr wrap="none">
            <a:spAutoFit/>
          </a:bodyPr>
          <a:lstStyle/>
          <a:p>
            <a:pPr algn="r"/>
            <a:fld id="{BA3B713D-1FBB-0E4F-91D0-D2B735266E79}" type="slidenum">
              <a:rPr lang="en-GB" sz="1200" smtClean="0">
                <a:solidFill>
                  <a:schemeClr val="accent6"/>
                </a:solidFill>
              </a:rPr>
              <a:t>‹#›</a:t>
            </a:fld>
            <a:endParaRPr lang="en-GB" sz="1200">
              <a:solidFill>
                <a:schemeClr val="accent6"/>
              </a:solidFill>
            </a:endParaRPr>
          </a:p>
        </p:txBody>
      </p:sp>
      <p:sp>
        <p:nvSpPr>
          <p:cNvPr id="5" name="TextBox 4">
            <a:extLst>
              <a:ext uri="{FF2B5EF4-FFF2-40B4-BE49-F238E27FC236}">
                <a16:creationId xmlns:a16="http://schemas.microsoft.com/office/drawing/2014/main" id="{7BB6C65A-583E-CC43-8A40-D9FE20EAC65C}"/>
              </a:ext>
            </a:extLst>
          </p:cNvPr>
          <p:cNvSpPr txBox="1"/>
          <p:nvPr userDrawn="1"/>
        </p:nvSpPr>
        <p:spPr>
          <a:xfrm>
            <a:off x="1963271" y="-1210235"/>
            <a:ext cx="0" cy="0"/>
          </a:xfrm>
          <a:prstGeom prst="rect">
            <a:avLst/>
          </a:prstGeom>
          <a:noFill/>
        </p:spPr>
        <p:txBody>
          <a:bodyPr wrap="none" lIns="0" tIns="0" rIns="0" bIns="0" rtlCol="0">
            <a:noAutofit/>
          </a:bodyPr>
          <a:lstStyle/>
          <a:p>
            <a:endParaRPr lang="en-GB" sz="1200" b="1">
              <a:solidFill>
                <a:schemeClr val="accent1"/>
              </a:solidFill>
            </a:endParaRPr>
          </a:p>
        </p:txBody>
      </p:sp>
      <p:sp>
        <p:nvSpPr>
          <p:cNvPr id="2" name="Picture Placeholder 6">
            <a:extLst>
              <a:ext uri="{FF2B5EF4-FFF2-40B4-BE49-F238E27FC236}">
                <a16:creationId xmlns:a16="http://schemas.microsoft.com/office/drawing/2014/main" id="{2C90ABAC-E435-5C65-A8FA-9E315CE9DE53}"/>
              </a:ext>
            </a:extLst>
          </p:cNvPr>
          <p:cNvSpPr>
            <a:spLocks noGrp="1"/>
          </p:cNvSpPr>
          <p:nvPr>
            <p:ph type="pic" sz="quarter" idx="10" hasCustomPrompt="1"/>
          </p:nvPr>
        </p:nvSpPr>
        <p:spPr>
          <a:xfrm>
            <a:off x="6096000" y="0"/>
            <a:ext cx="6096000" cy="6858000"/>
          </a:xfrm>
          <a:prstGeom prst="rect">
            <a:avLst/>
          </a:prstGeom>
          <a:solidFill>
            <a:schemeClr val="tx2"/>
          </a:solidFill>
        </p:spPr>
        <p:txBody>
          <a:bodyPr tIns="2340000"/>
          <a:lstStyle>
            <a:lvl1pPr algn="ctr">
              <a:buNone/>
              <a:defRPr/>
            </a:lvl1pPr>
          </a:lstStyle>
          <a:p>
            <a:r>
              <a:rPr lang="en-GB"/>
              <a:t>Click on icon to insert image (including Alt Text)</a:t>
            </a:r>
          </a:p>
        </p:txBody>
      </p:sp>
      <p:sp>
        <p:nvSpPr>
          <p:cNvPr id="3" name="Text Placeholder 7">
            <a:extLst>
              <a:ext uri="{FF2B5EF4-FFF2-40B4-BE49-F238E27FC236}">
                <a16:creationId xmlns:a16="http://schemas.microsoft.com/office/drawing/2014/main" id="{BA16B251-D1BB-394C-319F-40E8F04D7FB9}"/>
              </a:ext>
            </a:extLst>
          </p:cNvPr>
          <p:cNvSpPr>
            <a:spLocks noGrp="1"/>
          </p:cNvSpPr>
          <p:nvPr>
            <p:ph type="body" sz="quarter" idx="15" hasCustomPrompt="1"/>
          </p:nvPr>
        </p:nvSpPr>
        <p:spPr>
          <a:xfrm>
            <a:off x="1337052" y="1673324"/>
            <a:ext cx="3461285" cy="658367"/>
          </a:xfrm>
          <a:prstGeom prst="rect">
            <a:avLst/>
          </a:prstGeom>
        </p:spPr>
        <p:txBody>
          <a:bodyPr lIns="0" tIns="0" rIns="0" bIns="0">
            <a:noAutofit/>
          </a:bodyPr>
          <a:lstStyle>
            <a:lvl1pPr marL="0" indent="0">
              <a:buNone/>
              <a:defRPr sz="3600" b="1">
                <a:solidFill>
                  <a:schemeClr val="tx1"/>
                </a:solidFill>
              </a:defRPr>
            </a:lvl1pPr>
            <a:lvl2pPr marL="357188" indent="0">
              <a:buNone/>
              <a:defRPr>
                <a:solidFill>
                  <a:schemeClr val="tx1"/>
                </a:solidFill>
              </a:defRPr>
            </a:lvl2pPr>
            <a:lvl3pPr marL="714375" indent="0">
              <a:buNone/>
              <a:defRPr>
                <a:solidFill>
                  <a:schemeClr val="tx1"/>
                </a:solidFill>
              </a:defRPr>
            </a:lvl3pPr>
            <a:lvl4pPr marL="1081087" indent="0">
              <a:buNone/>
              <a:defRPr>
                <a:solidFill>
                  <a:schemeClr val="tx1"/>
                </a:solidFill>
              </a:defRPr>
            </a:lvl4pPr>
            <a:lvl5pPr marL="1438275" indent="0">
              <a:buNone/>
              <a:defRPr>
                <a:solidFill>
                  <a:schemeClr val="tx1"/>
                </a:solidFill>
              </a:defRPr>
            </a:lvl5pPr>
          </a:lstStyle>
          <a:p>
            <a:pPr lvl="0"/>
            <a:r>
              <a:rPr lang="en-GB"/>
              <a:t>Heading label</a:t>
            </a:r>
          </a:p>
        </p:txBody>
      </p:sp>
      <p:sp>
        <p:nvSpPr>
          <p:cNvPr id="6" name="TextBox 5">
            <a:extLst>
              <a:ext uri="{FF2B5EF4-FFF2-40B4-BE49-F238E27FC236}">
                <a16:creationId xmlns:a16="http://schemas.microsoft.com/office/drawing/2014/main" id="{20A68404-D948-7642-8BC6-F42E883389E5}"/>
              </a:ext>
            </a:extLst>
          </p:cNvPr>
          <p:cNvSpPr txBox="1"/>
          <p:nvPr userDrawn="1"/>
        </p:nvSpPr>
        <p:spPr>
          <a:xfrm>
            <a:off x="1245609" y="2349016"/>
            <a:ext cx="3552728" cy="1200329"/>
          </a:xfrm>
          <a:prstGeom prst="rect">
            <a:avLst/>
          </a:prstGeom>
          <a:noFill/>
        </p:spPr>
        <p:txBody>
          <a:bodyPr wrap="square" rtlCol="0">
            <a:spAutoFit/>
          </a:bodyPr>
          <a:lstStyle/>
          <a:p>
            <a:r>
              <a:rPr lang="en-GB"/>
              <a:t>Text content goes over single column. Text content here goes over single column. Text content here goes over single column.  </a:t>
            </a:r>
          </a:p>
        </p:txBody>
      </p:sp>
    </p:spTree>
    <p:extLst>
      <p:ext uri="{BB962C8B-B14F-4D97-AF65-F5344CB8AC3E}">
        <p14:creationId xmlns:p14="http://schemas.microsoft.com/office/powerpoint/2010/main" val="4052080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Quote and image 4">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52196E5-15CA-15E3-1E10-32B3D19927EF}"/>
              </a:ext>
            </a:extLst>
          </p:cNvPr>
          <p:cNvPicPr>
            <a:picLocks noChangeAspect="1"/>
          </p:cNvPicPr>
          <p:nvPr userDrawn="1"/>
        </p:nvPicPr>
        <p:blipFill>
          <a:blip r:embed="rId2"/>
          <a:srcRect/>
          <a:stretch/>
        </p:blipFill>
        <p:spPr>
          <a:xfrm>
            <a:off x="0" y="0"/>
            <a:ext cx="12192000" cy="6857999"/>
          </a:xfrm>
          <a:prstGeom prst="rect">
            <a:avLst/>
          </a:prstGeom>
        </p:spPr>
      </p:pic>
      <p:sp>
        <p:nvSpPr>
          <p:cNvPr id="10" name="Rectangle 9">
            <a:extLst>
              <a:ext uri="{FF2B5EF4-FFF2-40B4-BE49-F238E27FC236}">
                <a16:creationId xmlns:a16="http://schemas.microsoft.com/office/drawing/2014/main" id="{93DACDB8-C05A-C540-BF85-5FDDA3660A2E}"/>
              </a:ext>
            </a:extLst>
          </p:cNvPr>
          <p:cNvSpPr/>
          <p:nvPr userDrawn="1"/>
        </p:nvSpPr>
        <p:spPr>
          <a:xfrm>
            <a:off x="11444644" y="6404977"/>
            <a:ext cx="372218" cy="276999"/>
          </a:xfrm>
          <a:prstGeom prst="rect">
            <a:avLst/>
          </a:prstGeom>
        </p:spPr>
        <p:txBody>
          <a:bodyPr wrap="none">
            <a:spAutoFit/>
          </a:bodyPr>
          <a:lstStyle/>
          <a:p>
            <a:pPr algn="r"/>
            <a:fld id="{BA3B713D-1FBB-0E4F-91D0-D2B735266E79}" type="slidenum">
              <a:rPr lang="en-GB" sz="1200" smtClean="0">
                <a:solidFill>
                  <a:schemeClr val="accent2"/>
                </a:solidFill>
              </a:rPr>
              <a:t>‹#›</a:t>
            </a:fld>
            <a:endParaRPr lang="en-GB" sz="1200">
              <a:solidFill>
                <a:schemeClr val="accent2"/>
              </a:solidFill>
            </a:endParaRPr>
          </a:p>
        </p:txBody>
      </p:sp>
      <p:sp>
        <p:nvSpPr>
          <p:cNvPr id="5" name="TextBox 4">
            <a:extLst>
              <a:ext uri="{FF2B5EF4-FFF2-40B4-BE49-F238E27FC236}">
                <a16:creationId xmlns:a16="http://schemas.microsoft.com/office/drawing/2014/main" id="{7BB6C65A-583E-CC43-8A40-D9FE20EAC65C}"/>
              </a:ext>
            </a:extLst>
          </p:cNvPr>
          <p:cNvSpPr txBox="1"/>
          <p:nvPr userDrawn="1"/>
        </p:nvSpPr>
        <p:spPr>
          <a:xfrm>
            <a:off x="1963271" y="-1210235"/>
            <a:ext cx="0" cy="0"/>
          </a:xfrm>
          <a:prstGeom prst="rect">
            <a:avLst/>
          </a:prstGeom>
          <a:noFill/>
        </p:spPr>
        <p:txBody>
          <a:bodyPr wrap="none" lIns="0" tIns="0" rIns="0" bIns="0" rtlCol="0">
            <a:noAutofit/>
          </a:bodyPr>
          <a:lstStyle/>
          <a:p>
            <a:endParaRPr lang="en-GB" sz="1200" b="1">
              <a:solidFill>
                <a:schemeClr val="accent1"/>
              </a:solidFill>
            </a:endParaRPr>
          </a:p>
        </p:txBody>
      </p:sp>
      <p:sp>
        <p:nvSpPr>
          <p:cNvPr id="22" name="Rectangle 21">
            <a:extLst>
              <a:ext uri="{FF2B5EF4-FFF2-40B4-BE49-F238E27FC236}">
                <a16:creationId xmlns:a16="http://schemas.microsoft.com/office/drawing/2014/main" id="{35B6474B-ACF2-9D41-872B-7CB816A7A28A}"/>
              </a:ext>
            </a:extLst>
          </p:cNvPr>
          <p:cNvSpPr/>
          <p:nvPr userDrawn="1"/>
        </p:nvSpPr>
        <p:spPr>
          <a:xfrm>
            <a:off x="11444644" y="6404977"/>
            <a:ext cx="372218" cy="276999"/>
          </a:xfrm>
          <a:prstGeom prst="rect">
            <a:avLst/>
          </a:prstGeom>
        </p:spPr>
        <p:txBody>
          <a:bodyPr wrap="none">
            <a:spAutoFit/>
          </a:bodyPr>
          <a:lstStyle/>
          <a:p>
            <a:pPr algn="r"/>
            <a:fld id="{BA3B713D-1FBB-0E4F-91D0-D2B735266E79}" type="slidenum">
              <a:rPr lang="en-GB" sz="1200" smtClean="0">
                <a:solidFill>
                  <a:schemeClr val="accent6"/>
                </a:solidFill>
              </a:rPr>
              <a:t>‹#›</a:t>
            </a:fld>
            <a:endParaRPr lang="en-GB" sz="1200">
              <a:solidFill>
                <a:schemeClr val="accent6"/>
              </a:solidFill>
            </a:endParaRPr>
          </a:p>
        </p:txBody>
      </p:sp>
      <p:sp>
        <p:nvSpPr>
          <p:cNvPr id="6" name="Picture Placeholder 6">
            <a:extLst>
              <a:ext uri="{FF2B5EF4-FFF2-40B4-BE49-F238E27FC236}">
                <a16:creationId xmlns:a16="http://schemas.microsoft.com/office/drawing/2014/main" id="{652C93B3-5A12-5AAD-2ACF-93939EE7FBF5}"/>
              </a:ext>
            </a:extLst>
          </p:cNvPr>
          <p:cNvSpPr>
            <a:spLocks noGrp="1"/>
          </p:cNvSpPr>
          <p:nvPr>
            <p:ph type="pic" sz="quarter" idx="10" hasCustomPrompt="1"/>
          </p:nvPr>
        </p:nvSpPr>
        <p:spPr>
          <a:xfrm>
            <a:off x="6096000" y="0"/>
            <a:ext cx="6096000" cy="6858000"/>
          </a:xfrm>
          <a:prstGeom prst="rect">
            <a:avLst/>
          </a:prstGeom>
          <a:solidFill>
            <a:schemeClr val="tx2"/>
          </a:solidFill>
        </p:spPr>
        <p:txBody>
          <a:bodyPr tIns="2340000"/>
          <a:lstStyle>
            <a:lvl1pPr algn="ctr">
              <a:buNone/>
              <a:defRPr/>
            </a:lvl1pPr>
          </a:lstStyle>
          <a:p>
            <a:r>
              <a:rPr lang="en-GB"/>
              <a:t>Click on icon to insert image (including Alt Text)</a:t>
            </a:r>
          </a:p>
        </p:txBody>
      </p:sp>
      <p:sp>
        <p:nvSpPr>
          <p:cNvPr id="2" name="TextBox 1">
            <a:extLst>
              <a:ext uri="{FF2B5EF4-FFF2-40B4-BE49-F238E27FC236}">
                <a16:creationId xmlns:a16="http://schemas.microsoft.com/office/drawing/2014/main" id="{B77551A3-9BAE-400C-B485-0F4ED3DB7306}"/>
              </a:ext>
            </a:extLst>
          </p:cNvPr>
          <p:cNvSpPr txBox="1"/>
          <p:nvPr userDrawn="1"/>
        </p:nvSpPr>
        <p:spPr>
          <a:xfrm>
            <a:off x="1245609" y="2349016"/>
            <a:ext cx="3552728" cy="1384995"/>
          </a:xfrm>
          <a:prstGeom prst="rect">
            <a:avLst/>
          </a:prstGeom>
          <a:noFill/>
        </p:spPr>
        <p:txBody>
          <a:bodyPr wrap="square" rtlCol="0">
            <a:spAutoFit/>
          </a:bodyPr>
          <a:lstStyle/>
          <a:p>
            <a:r>
              <a:rPr lang="en-GB" sz="2800" b="1"/>
              <a:t>“Quote text here. Quote text here. Quote text here.”</a:t>
            </a:r>
          </a:p>
        </p:txBody>
      </p:sp>
    </p:spTree>
    <p:extLst>
      <p:ext uri="{BB962C8B-B14F-4D97-AF65-F5344CB8AC3E}">
        <p14:creationId xmlns:p14="http://schemas.microsoft.com/office/powerpoint/2010/main" val="2841820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Quote and image 4">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3DACDB8-C05A-C540-BF85-5FDDA3660A2E}"/>
              </a:ext>
            </a:extLst>
          </p:cNvPr>
          <p:cNvSpPr/>
          <p:nvPr userDrawn="1"/>
        </p:nvSpPr>
        <p:spPr>
          <a:xfrm>
            <a:off x="11444644" y="6404977"/>
            <a:ext cx="372218" cy="276999"/>
          </a:xfrm>
          <a:prstGeom prst="rect">
            <a:avLst/>
          </a:prstGeom>
        </p:spPr>
        <p:txBody>
          <a:bodyPr wrap="none">
            <a:spAutoFit/>
          </a:bodyPr>
          <a:lstStyle/>
          <a:p>
            <a:pPr algn="r"/>
            <a:fld id="{BA3B713D-1FBB-0E4F-91D0-D2B735266E79}" type="slidenum">
              <a:rPr lang="en-GB" sz="1200" smtClean="0">
                <a:solidFill>
                  <a:schemeClr val="accent2"/>
                </a:solidFill>
              </a:rPr>
              <a:t>‹#›</a:t>
            </a:fld>
            <a:endParaRPr lang="en-GB" sz="1200">
              <a:solidFill>
                <a:schemeClr val="accent2"/>
              </a:solidFill>
            </a:endParaRPr>
          </a:p>
        </p:txBody>
      </p:sp>
      <p:sp>
        <p:nvSpPr>
          <p:cNvPr id="5" name="TextBox 4">
            <a:extLst>
              <a:ext uri="{FF2B5EF4-FFF2-40B4-BE49-F238E27FC236}">
                <a16:creationId xmlns:a16="http://schemas.microsoft.com/office/drawing/2014/main" id="{7BB6C65A-583E-CC43-8A40-D9FE20EAC65C}"/>
              </a:ext>
            </a:extLst>
          </p:cNvPr>
          <p:cNvSpPr txBox="1"/>
          <p:nvPr userDrawn="1"/>
        </p:nvSpPr>
        <p:spPr>
          <a:xfrm>
            <a:off x="1963271" y="-1210235"/>
            <a:ext cx="0" cy="0"/>
          </a:xfrm>
          <a:prstGeom prst="rect">
            <a:avLst/>
          </a:prstGeom>
          <a:noFill/>
        </p:spPr>
        <p:txBody>
          <a:bodyPr wrap="none" lIns="0" tIns="0" rIns="0" bIns="0" rtlCol="0">
            <a:noAutofit/>
          </a:bodyPr>
          <a:lstStyle/>
          <a:p>
            <a:endParaRPr lang="en-GB" sz="1200" b="1">
              <a:solidFill>
                <a:schemeClr val="accent1"/>
              </a:solidFill>
            </a:endParaRPr>
          </a:p>
        </p:txBody>
      </p:sp>
      <p:sp>
        <p:nvSpPr>
          <p:cNvPr id="22" name="Rectangle 21">
            <a:extLst>
              <a:ext uri="{FF2B5EF4-FFF2-40B4-BE49-F238E27FC236}">
                <a16:creationId xmlns:a16="http://schemas.microsoft.com/office/drawing/2014/main" id="{35B6474B-ACF2-9D41-872B-7CB816A7A28A}"/>
              </a:ext>
            </a:extLst>
          </p:cNvPr>
          <p:cNvSpPr/>
          <p:nvPr userDrawn="1"/>
        </p:nvSpPr>
        <p:spPr>
          <a:xfrm>
            <a:off x="11444644" y="6404977"/>
            <a:ext cx="372218" cy="276999"/>
          </a:xfrm>
          <a:prstGeom prst="rect">
            <a:avLst/>
          </a:prstGeom>
        </p:spPr>
        <p:txBody>
          <a:bodyPr wrap="none">
            <a:spAutoFit/>
          </a:bodyPr>
          <a:lstStyle/>
          <a:p>
            <a:pPr algn="r"/>
            <a:fld id="{BA3B713D-1FBB-0E4F-91D0-D2B735266E79}" type="slidenum">
              <a:rPr lang="en-GB" sz="1200" smtClean="0">
                <a:solidFill>
                  <a:schemeClr val="accent6"/>
                </a:solidFill>
              </a:rPr>
              <a:t>‹#›</a:t>
            </a:fld>
            <a:endParaRPr lang="en-GB" sz="1200">
              <a:solidFill>
                <a:schemeClr val="accent6"/>
              </a:solidFill>
            </a:endParaRPr>
          </a:p>
        </p:txBody>
      </p:sp>
      <p:sp>
        <p:nvSpPr>
          <p:cNvPr id="2" name="Picture Placeholder 6">
            <a:extLst>
              <a:ext uri="{FF2B5EF4-FFF2-40B4-BE49-F238E27FC236}">
                <a16:creationId xmlns:a16="http://schemas.microsoft.com/office/drawing/2014/main" id="{EA7B0BA1-E61A-5019-0AA4-5328CA2AB0E1}"/>
              </a:ext>
            </a:extLst>
          </p:cNvPr>
          <p:cNvSpPr>
            <a:spLocks noGrp="1"/>
          </p:cNvSpPr>
          <p:nvPr>
            <p:ph type="pic" sz="quarter" idx="10" hasCustomPrompt="1"/>
          </p:nvPr>
        </p:nvSpPr>
        <p:spPr>
          <a:xfrm>
            <a:off x="6096000" y="0"/>
            <a:ext cx="6096000" cy="6858000"/>
          </a:xfrm>
          <a:prstGeom prst="rect">
            <a:avLst/>
          </a:prstGeom>
          <a:solidFill>
            <a:schemeClr val="tx2"/>
          </a:solidFill>
        </p:spPr>
        <p:txBody>
          <a:bodyPr tIns="2340000"/>
          <a:lstStyle>
            <a:lvl1pPr algn="ctr">
              <a:buNone/>
              <a:defRPr/>
            </a:lvl1pPr>
          </a:lstStyle>
          <a:p>
            <a:r>
              <a:rPr lang="en-GB"/>
              <a:t>Click on icon to insert image (including Alt Text) </a:t>
            </a:r>
          </a:p>
        </p:txBody>
      </p:sp>
      <p:pic>
        <p:nvPicPr>
          <p:cNvPr id="6" name="Picture 5">
            <a:extLst>
              <a:ext uri="{FF2B5EF4-FFF2-40B4-BE49-F238E27FC236}">
                <a16:creationId xmlns:a16="http://schemas.microsoft.com/office/drawing/2014/main" id="{CEB4F947-0C85-DAF2-683C-40847EF7F07B}"/>
              </a:ext>
            </a:extLst>
          </p:cNvPr>
          <p:cNvPicPr>
            <a:picLocks noChangeAspect="1"/>
          </p:cNvPicPr>
          <p:nvPr userDrawn="1"/>
        </p:nvPicPr>
        <p:blipFill>
          <a:blip r:embed="rId2"/>
          <a:srcRect/>
          <a:stretch/>
        </p:blipFill>
        <p:spPr>
          <a:xfrm>
            <a:off x="0" y="0"/>
            <a:ext cx="12192000" cy="6857999"/>
          </a:xfrm>
          <a:prstGeom prst="rect">
            <a:avLst/>
          </a:prstGeom>
        </p:spPr>
      </p:pic>
      <p:sp>
        <p:nvSpPr>
          <p:cNvPr id="3" name="TextBox 2">
            <a:extLst>
              <a:ext uri="{FF2B5EF4-FFF2-40B4-BE49-F238E27FC236}">
                <a16:creationId xmlns:a16="http://schemas.microsoft.com/office/drawing/2014/main" id="{072D8FDB-A40F-9C14-5A8C-BCBBA006B64D}"/>
              </a:ext>
            </a:extLst>
          </p:cNvPr>
          <p:cNvSpPr txBox="1"/>
          <p:nvPr userDrawn="1"/>
        </p:nvSpPr>
        <p:spPr>
          <a:xfrm>
            <a:off x="1245609" y="2349016"/>
            <a:ext cx="3552728" cy="1384995"/>
          </a:xfrm>
          <a:prstGeom prst="rect">
            <a:avLst/>
          </a:prstGeom>
          <a:noFill/>
        </p:spPr>
        <p:txBody>
          <a:bodyPr wrap="square" rtlCol="0">
            <a:spAutoFit/>
          </a:bodyPr>
          <a:lstStyle/>
          <a:p>
            <a:r>
              <a:rPr lang="en-GB" sz="2800" b="1"/>
              <a:t>“Quote text here. Quote text here. Quote text here.”</a:t>
            </a:r>
          </a:p>
        </p:txBody>
      </p:sp>
    </p:spTree>
    <p:extLst>
      <p:ext uri="{BB962C8B-B14F-4D97-AF65-F5344CB8AC3E}">
        <p14:creationId xmlns:p14="http://schemas.microsoft.com/office/powerpoint/2010/main" val="1231673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5_Breaker Heading1-Blue-DarkBlueA">
    <p:spTree>
      <p:nvGrpSpPr>
        <p:cNvPr id="1" name=""/>
        <p:cNvGrpSpPr/>
        <p:nvPr/>
      </p:nvGrpSpPr>
      <p:grpSpPr>
        <a:xfrm>
          <a:off x="0" y="0"/>
          <a:ext cx="0" cy="0"/>
          <a:chOff x="0" y="0"/>
          <a:chExt cx="0" cy="0"/>
        </a:xfrm>
      </p:grpSpPr>
      <p:pic>
        <p:nvPicPr>
          <p:cNvPr id="3" name="Picture 2" descr="A picture containing text&#10;&#10;Description automatically generated">
            <a:extLst>
              <a:ext uri="{FF2B5EF4-FFF2-40B4-BE49-F238E27FC236}">
                <a16:creationId xmlns:a16="http://schemas.microsoft.com/office/drawing/2014/main" id="{C30C3909-1482-1013-E118-A2CE0A1DD3D4}"/>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7" name="Text Placeholder 6">
            <a:extLst>
              <a:ext uri="{FF2B5EF4-FFF2-40B4-BE49-F238E27FC236}">
                <a16:creationId xmlns:a16="http://schemas.microsoft.com/office/drawing/2014/main" id="{810A3391-0472-724C-8E32-AA7421F01EEF}"/>
              </a:ext>
            </a:extLst>
          </p:cNvPr>
          <p:cNvSpPr>
            <a:spLocks noGrp="1"/>
          </p:cNvSpPr>
          <p:nvPr>
            <p:ph type="body" sz="quarter" idx="13" hasCustomPrompt="1"/>
          </p:nvPr>
        </p:nvSpPr>
        <p:spPr>
          <a:xfrm>
            <a:off x="882932" y="3564000"/>
            <a:ext cx="3890150" cy="896938"/>
          </a:xfrm>
          <a:prstGeom prst="rect">
            <a:avLst/>
          </a:prstGeom>
        </p:spPr>
        <p:txBody>
          <a:bodyPr lIns="0" tIns="0" rIns="0" bIns="0"/>
          <a:lstStyle>
            <a:lvl1pPr marL="0" indent="0">
              <a:buNone/>
              <a:defRPr>
                <a:solidFill>
                  <a:schemeClr val="tx1"/>
                </a:solidFill>
              </a:defRPr>
            </a:lvl1pPr>
            <a:lvl2pPr marL="357188" indent="0">
              <a:buNone/>
              <a:defRPr/>
            </a:lvl2pPr>
            <a:lvl3pPr marL="714375" indent="0">
              <a:buNone/>
              <a:defRPr/>
            </a:lvl3pPr>
            <a:lvl4pPr marL="1081087" indent="0">
              <a:buNone/>
              <a:defRPr/>
            </a:lvl4pPr>
            <a:lvl5pPr marL="1438275" indent="0">
              <a:buNone/>
              <a:defRPr/>
            </a:lvl5pPr>
          </a:lstStyle>
          <a:p>
            <a:pPr lvl="0"/>
            <a:r>
              <a:rPr lang="en-GB"/>
              <a:t>Section subhead</a:t>
            </a:r>
          </a:p>
        </p:txBody>
      </p:sp>
      <p:sp>
        <p:nvSpPr>
          <p:cNvPr id="8" name="Text Placeholder 7">
            <a:extLst>
              <a:ext uri="{FF2B5EF4-FFF2-40B4-BE49-F238E27FC236}">
                <a16:creationId xmlns:a16="http://schemas.microsoft.com/office/drawing/2014/main" id="{1686C9C2-DC55-7944-8ED5-BCEF416D53FB}"/>
              </a:ext>
            </a:extLst>
          </p:cNvPr>
          <p:cNvSpPr>
            <a:spLocks noGrp="1"/>
          </p:cNvSpPr>
          <p:nvPr>
            <p:ph type="body" sz="quarter" idx="14" hasCustomPrompt="1"/>
          </p:nvPr>
        </p:nvSpPr>
        <p:spPr>
          <a:xfrm>
            <a:off x="882932" y="2520000"/>
            <a:ext cx="6948488" cy="963612"/>
          </a:xfrm>
          <a:prstGeom prst="rect">
            <a:avLst/>
          </a:prstGeom>
        </p:spPr>
        <p:txBody>
          <a:bodyPr lIns="0" tIns="0" rIns="0" bIns="0">
            <a:noAutofit/>
          </a:bodyPr>
          <a:lstStyle>
            <a:lvl1pPr marL="0" indent="0">
              <a:buNone/>
              <a:defRPr sz="6000" b="1">
                <a:solidFill>
                  <a:schemeClr val="tx1"/>
                </a:solidFill>
              </a:defRPr>
            </a:lvl1pPr>
            <a:lvl2pPr marL="357188" indent="0">
              <a:buNone/>
              <a:defRPr>
                <a:solidFill>
                  <a:schemeClr val="tx1"/>
                </a:solidFill>
              </a:defRPr>
            </a:lvl2pPr>
            <a:lvl3pPr marL="714375" indent="0">
              <a:buNone/>
              <a:defRPr>
                <a:solidFill>
                  <a:schemeClr val="tx1"/>
                </a:solidFill>
              </a:defRPr>
            </a:lvl3pPr>
            <a:lvl4pPr marL="1081087" indent="0">
              <a:buNone/>
              <a:defRPr>
                <a:solidFill>
                  <a:schemeClr val="tx1"/>
                </a:solidFill>
              </a:defRPr>
            </a:lvl4pPr>
            <a:lvl5pPr marL="1438275" indent="0">
              <a:buNone/>
              <a:defRPr>
                <a:solidFill>
                  <a:schemeClr val="tx1"/>
                </a:solidFill>
              </a:defRPr>
            </a:lvl5pPr>
          </a:lstStyle>
          <a:p>
            <a:pPr lvl="0"/>
            <a:r>
              <a:rPr lang="en-GB"/>
              <a:t>Breaker heading</a:t>
            </a:r>
          </a:p>
        </p:txBody>
      </p:sp>
      <p:sp>
        <p:nvSpPr>
          <p:cNvPr id="10" name="Rectangle 9">
            <a:extLst>
              <a:ext uri="{FF2B5EF4-FFF2-40B4-BE49-F238E27FC236}">
                <a16:creationId xmlns:a16="http://schemas.microsoft.com/office/drawing/2014/main" id="{8262997B-3AAD-0D48-95DC-60BECBF9FEF6}"/>
              </a:ext>
            </a:extLst>
          </p:cNvPr>
          <p:cNvSpPr/>
          <p:nvPr userDrawn="1"/>
        </p:nvSpPr>
        <p:spPr>
          <a:xfrm>
            <a:off x="11444644" y="6404977"/>
            <a:ext cx="372218" cy="276999"/>
          </a:xfrm>
          <a:prstGeom prst="rect">
            <a:avLst/>
          </a:prstGeom>
        </p:spPr>
        <p:txBody>
          <a:bodyPr wrap="none">
            <a:spAutoFit/>
          </a:bodyPr>
          <a:lstStyle/>
          <a:p>
            <a:pPr algn="r"/>
            <a:fld id="{BA3B713D-1FBB-0E4F-91D0-D2B735266E79}" type="slidenum">
              <a:rPr lang="en-GB" sz="1200" smtClean="0">
                <a:solidFill>
                  <a:schemeClr val="tx1"/>
                </a:solidFill>
              </a:rPr>
              <a:t>‹#›</a:t>
            </a:fld>
            <a:endParaRPr lang="en-GB" sz="1200">
              <a:solidFill>
                <a:schemeClr val="tx1"/>
              </a:solidFill>
            </a:endParaRPr>
          </a:p>
        </p:txBody>
      </p:sp>
    </p:spTree>
    <p:extLst>
      <p:ext uri="{BB962C8B-B14F-4D97-AF65-F5344CB8AC3E}">
        <p14:creationId xmlns:p14="http://schemas.microsoft.com/office/powerpoint/2010/main" val="33411987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6_Breaker Heading1-Blue-DarkBlueA">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37092F3-915E-341D-8AD1-B8E398E9BFA4}"/>
              </a:ext>
            </a:extLst>
          </p:cNvPr>
          <p:cNvSpPr/>
          <p:nvPr userDrawn="1"/>
        </p:nvSpPr>
        <p:spPr>
          <a:xfrm>
            <a:off x="-14636" y="-34893"/>
            <a:ext cx="12206636" cy="6872615"/>
          </a:xfrm>
          <a:prstGeom prst="rect">
            <a:avLst/>
          </a:prstGeom>
          <a:solidFill>
            <a:srgbClr val="F6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 name="Picture 5" descr="Chart&#10;&#10;Description automatically generated with medium confidence">
            <a:extLst>
              <a:ext uri="{FF2B5EF4-FFF2-40B4-BE49-F238E27FC236}">
                <a16:creationId xmlns:a16="http://schemas.microsoft.com/office/drawing/2014/main" id="{0AF6C2AD-0E53-2A94-6EDF-C2BC1C35E66B}"/>
              </a:ext>
            </a:extLst>
          </p:cNvPr>
          <p:cNvPicPr>
            <a:picLocks noChangeAspect="1"/>
          </p:cNvPicPr>
          <p:nvPr userDrawn="1"/>
        </p:nvPicPr>
        <p:blipFill>
          <a:blip r:embed="rId2"/>
          <a:stretch>
            <a:fillRect/>
          </a:stretch>
        </p:blipFill>
        <p:spPr>
          <a:xfrm>
            <a:off x="-216747" y="-121920"/>
            <a:ext cx="12408747" cy="6979920"/>
          </a:xfrm>
          <a:prstGeom prst="rect">
            <a:avLst/>
          </a:prstGeom>
        </p:spPr>
      </p:pic>
      <p:sp>
        <p:nvSpPr>
          <p:cNvPr id="7" name="Text Placeholder 6">
            <a:extLst>
              <a:ext uri="{FF2B5EF4-FFF2-40B4-BE49-F238E27FC236}">
                <a16:creationId xmlns:a16="http://schemas.microsoft.com/office/drawing/2014/main" id="{810A3391-0472-724C-8E32-AA7421F01EEF}"/>
              </a:ext>
            </a:extLst>
          </p:cNvPr>
          <p:cNvSpPr>
            <a:spLocks noGrp="1"/>
          </p:cNvSpPr>
          <p:nvPr>
            <p:ph type="body" sz="quarter" idx="13" hasCustomPrompt="1"/>
          </p:nvPr>
        </p:nvSpPr>
        <p:spPr>
          <a:xfrm>
            <a:off x="612000" y="3903218"/>
            <a:ext cx="3890150" cy="896938"/>
          </a:xfrm>
          <a:prstGeom prst="rect">
            <a:avLst/>
          </a:prstGeom>
        </p:spPr>
        <p:txBody>
          <a:bodyPr lIns="0" tIns="0" rIns="0" bIns="0"/>
          <a:lstStyle>
            <a:lvl1pPr marL="0" indent="0">
              <a:buNone/>
              <a:defRPr>
                <a:solidFill>
                  <a:schemeClr val="tx1"/>
                </a:solidFill>
              </a:defRPr>
            </a:lvl1pPr>
            <a:lvl2pPr marL="357188" indent="0">
              <a:buNone/>
              <a:defRPr/>
            </a:lvl2pPr>
            <a:lvl3pPr marL="714375" indent="0">
              <a:buNone/>
              <a:defRPr/>
            </a:lvl3pPr>
            <a:lvl4pPr marL="1081087" indent="0">
              <a:buNone/>
              <a:defRPr/>
            </a:lvl4pPr>
            <a:lvl5pPr marL="1438275" indent="0">
              <a:buNone/>
              <a:defRPr/>
            </a:lvl5pPr>
          </a:lstStyle>
          <a:p>
            <a:pPr lvl="0"/>
            <a:r>
              <a:rPr lang="en-GB"/>
              <a:t>Section subhead</a:t>
            </a:r>
          </a:p>
        </p:txBody>
      </p:sp>
      <p:sp>
        <p:nvSpPr>
          <p:cNvPr id="8" name="Text Placeholder 7">
            <a:extLst>
              <a:ext uri="{FF2B5EF4-FFF2-40B4-BE49-F238E27FC236}">
                <a16:creationId xmlns:a16="http://schemas.microsoft.com/office/drawing/2014/main" id="{1686C9C2-DC55-7944-8ED5-BCEF416D53FB}"/>
              </a:ext>
            </a:extLst>
          </p:cNvPr>
          <p:cNvSpPr>
            <a:spLocks noGrp="1"/>
          </p:cNvSpPr>
          <p:nvPr>
            <p:ph type="body" sz="quarter" idx="14" hasCustomPrompt="1"/>
          </p:nvPr>
        </p:nvSpPr>
        <p:spPr>
          <a:xfrm>
            <a:off x="612000" y="1917290"/>
            <a:ext cx="5685561" cy="1566322"/>
          </a:xfrm>
          <a:prstGeom prst="rect">
            <a:avLst/>
          </a:prstGeom>
        </p:spPr>
        <p:txBody>
          <a:bodyPr lIns="0" tIns="0" rIns="0" bIns="0">
            <a:noAutofit/>
          </a:bodyPr>
          <a:lstStyle>
            <a:lvl1pPr marL="0" indent="0">
              <a:buNone/>
              <a:defRPr sz="6000" b="1">
                <a:solidFill>
                  <a:schemeClr val="tx1"/>
                </a:solidFill>
              </a:defRPr>
            </a:lvl1pPr>
            <a:lvl2pPr marL="357188" indent="0">
              <a:buNone/>
              <a:defRPr>
                <a:solidFill>
                  <a:schemeClr val="tx1"/>
                </a:solidFill>
              </a:defRPr>
            </a:lvl2pPr>
            <a:lvl3pPr marL="714375" indent="0">
              <a:buNone/>
              <a:defRPr>
                <a:solidFill>
                  <a:schemeClr val="tx1"/>
                </a:solidFill>
              </a:defRPr>
            </a:lvl3pPr>
            <a:lvl4pPr marL="1081087" indent="0">
              <a:buNone/>
              <a:defRPr>
                <a:solidFill>
                  <a:schemeClr val="tx1"/>
                </a:solidFill>
              </a:defRPr>
            </a:lvl4pPr>
            <a:lvl5pPr marL="1438275" indent="0">
              <a:buNone/>
              <a:defRPr>
                <a:solidFill>
                  <a:schemeClr val="tx1"/>
                </a:solidFill>
              </a:defRPr>
            </a:lvl5pPr>
          </a:lstStyle>
          <a:p>
            <a:pPr lvl="0"/>
            <a:r>
              <a:rPr lang="en-GB"/>
              <a:t>Breaker heading</a:t>
            </a:r>
          </a:p>
        </p:txBody>
      </p:sp>
      <p:sp>
        <p:nvSpPr>
          <p:cNvPr id="10" name="Rectangle 9">
            <a:extLst>
              <a:ext uri="{FF2B5EF4-FFF2-40B4-BE49-F238E27FC236}">
                <a16:creationId xmlns:a16="http://schemas.microsoft.com/office/drawing/2014/main" id="{8262997B-3AAD-0D48-95DC-60BECBF9FEF6}"/>
              </a:ext>
            </a:extLst>
          </p:cNvPr>
          <p:cNvSpPr/>
          <p:nvPr userDrawn="1"/>
        </p:nvSpPr>
        <p:spPr>
          <a:xfrm>
            <a:off x="11444644" y="6404977"/>
            <a:ext cx="372218" cy="276999"/>
          </a:xfrm>
          <a:prstGeom prst="rect">
            <a:avLst/>
          </a:prstGeom>
        </p:spPr>
        <p:txBody>
          <a:bodyPr wrap="none">
            <a:spAutoFit/>
          </a:bodyPr>
          <a:lstStyle/>
          <a:p>
            <a:pPr algn="r"/>
            <a:fld id="{BA3B713D-1FBB-0E4F-91D0-D2B735266E79}" type="slidenum">
              <a:rPr lang="en-GB" sz="1200" smtClean="0">
                <a:solidFill>
                  <a:schemeClr val="tx1"/>
                </a:solidFill>
              </a:rPr>
              <a:t>‹#›</a:t>
            </a:fld>
            <a:endParaRPr lang="en-GB" sz="1200">
              <a:solidFill>
                <a:schemeClr val="tx1"/>
              </a:solidFill>
            </a:endParaRPr>
          </a:p>
        </p:txBody>
      </p:sp>
    </p:spTree>
    <p:extLst>
      <p:ext uri="{BB962C8B-B14F-4D97-AF65-F5344CB8AC3E}">
        <p14:creationId xmlns:p14="http://schemas.microsoft.com/office/powerpoint/2010/main" val="21058953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8_Breaker Heading1-Blue-DarkBlueA">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7C9A4BA-CD7C-BF8C-6221-BCB58BC96EC4}"/>
              </a:ext>
            </a:extLst>
          </p:cNvPr>
          <p:cNvSpPr/>
          <p:nvPr userDrawn="1"/>
        </p:nvSpPr>
        <p:spPr>
          <a:xfrm>
            <a:off x="-14636" y="-34893"/>
            <a:ext cx="12206636" cy="6872615"/>
          </a:xfrm>
          <a:prstGeom prst="rect">
            <a:avLst/>
          </a:prstGeom>
          <a:solidFill>
            <a:srgbClr val="F6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9" name="Picture 8" descr="A picture containing icon&#10;&#10;Description automatically generated">
            <a:extLst>
              <a:ext uri="{FF2B5EF4-FFF2-40B4-BE49-F238E27FC236}">
                <a16:creationId xmlns:a16="http://schemas.microsoft.com/office/drawing/2014/main" id="{2D07C2D6-AB1B-B84B-BC13-7D79E8BCFCF8}"/>
              </a:ext>
            </a:extLst>
          </p:cNvPr>
          <p:cNvPicPr>
            <a:picLocks noChangeAspect="1"/>
          </p:cNvPicPr>
          <p:nvPr userDrawn="1"/>
        </p:nvPicPr>
        <p:blipFill>
          <a:blip r:embed="rId2"/>
          <a:stretch>
            <a:fillRect/>
          </a:stretch>
        </p:blipFill>
        <p:spPr>
          <a:xfrm>
            <a:off x="-52265" y="-122410"/>
            <a:ext cx="12499929" cy="7031210"/>
          </a:xfrm>
          <a:prstGeom prst="rect">
            <a:avLst/>
          </a:prstGeom>
        </p:spPr>
      </p:pic>
      <p:sp>
        <p:nvSpPr>
          <p:cNvPr id="7" name="Text Placeholder 6">
            <a:extLst>
              <a:ext uri="{FF2B5EF4-FFF2-40B4-BE49-F238E27FC236}">
                <a16:creationId xmlns:a16="http://schemas.microsoft.com/office/drawing/2014/main" id="{810A3391-0472-724C-8E32-AA7421F01EEF}"/>
              </a:ext>
            </a:extLst>
          </p:cNvPr>
          <p:cNvSpPr>
            <a:spLocks noGrp="1"/>
          </p:cNvSpPr>
          <p:nvPr>
            <p:ph type="body" sz="quarter" idx="13" hasCustomPrompt="1"/>
          </p:nvPr>
        </p:nvSpPr>
        <p:spPr>
          <a:xfrm>
            <a:off x="891916" y="3903218"/>
            <a:ext cx="3890150" cy="896938"/>
          </a:xfrm>
          <a:prstGeom prst="rect">
            <a:avLst/>
          </a:prstGeom>
        </p:spPr>
        <p:txBody>
          <a:bodyPr lIns="0" tIns="0" rIns="0" bIns="0"/>
          <a:lstStyle>
            <a:lvl1pPr marL="0" indent="0">
              <a:buNone/>
              <a:defRPr>
                <a:solidFill>
                  <a:schemeClr val="tx1"/>
                </a:solidFill>
              </a:defRPr>
            </a:lvl1pPr>
            <a:lvl2pPr marL="357188" indent="0">
              <a:buNone/>
              <a:defRPr/>
            </a:lvl2pPr>
            <a:lvl3pPr marL="714375" indent="0">
              <a:buNone/>
              <a:defRPr/>
            </a:lvl3pPr>
            <a:lvl4pPr marL="1081087" indent="0">
              <a:buNone/>
              <a:defRPr/>
            </a:lvl4pPr>
            <a:lvl5pPr marL="1438275" indent="0">
              <a:buNone/>
              <a:defRPr/>
            </a:lvl5pPr>
          </a:lstStyle>
          <a:p>
            <a:pPr lvl="0"/>
            <a:r>
              <a:rPr lang="en-GB"/>
              <a:t>Section subhead</a:t>
            </a:r>
          </a:p>
        </p:txBody>
      </p:sp>
      <p:sp>
        <p:nvSpPr>
          <p:cNvPr id="8" name="Text Placeholder 7">
            <a:extLst>
              <a:ext uri="{FF2B5EF4-FFF2-40B4-BE49-F238E27FC236}">
                <a16:creationId xmlns:a16="http://schemas.microsoft.com/office/drawing/2014/main" id="{1686C9C2-DC55-7944-8ED5-BCEF416D53FB}"/>
              </a:ext>
            </a:extLst>
          </p:cNvPr>
          <p:cNvSpPr>
            <a:spLocks noGrp="1"/>
          </p:cNvSpPr>
          <p:nvPr>
            <p:ph type="body" sz="quarter" idx="14" hasCustomPrompt="1"/>
          </p:nvPr>
        </p:nvSpPr>
        <p:spPr>
          <a:xfrm>
            <a:off x="891916" y="1917290"/>
            <a:ext cx="5685561" cy="1566322"/>
          </a:xfrm>
          <a:prstGeom prst="rect">
            <a:avLst/>
          </a:prstGeom>
        </p:spPr>
        <p:txBody>
          <a:bodyPr lIns="0" tIns="0" rIns="0" bIns="0">
            <a:noAutofit/>
          </a:bodyPr>
          <a:lstStyle>
            <a:lvl1pPr marL="0" indent="0">
              <a:buNone/>
              <a:defRPr sz="6000" b="1">
                <a:solidFill>
                  <a:schemeClr val="tx1"/>
                </a:solidFill>
              </a:defRPr>
            </a:lvl1pPr>
            <a:lvl2pPr marL="357188" indent="0">
              <a:buNone/>
              <a:defRPr>
                <a:solidFill>
                  <a:schemeClr val="tx1"/>
                </a:solidFill>
              </a:defRPr>
            </a:lvl2pPr>
            <a:lvl3pPr marL="714375" indent="0">
              <a:buNone/>
              <a:defRPr>
                <a:solidFill>
                  <a:schemeClr val="tx1"/>
                </a:solidFill>
              </a:defRPr>
            </a:lvl3pPr>
            <a:lvl4pPr marL="1081087" indent="0">
              <a:buNone/>
              <a:defRPr>
                <a:solidFill>
                  <a:schemeClr val="tx1"/>
                </a:solidFill>
              </a:defRPr>
            </a:lvl4pPr>
            <a:lvl5pPr marL="1438275" indent="0">
              <a:buNone/>
              <a:defRPr>
                <a:solidFill>
                  <a:schemeClr val="tx1"/>
                </a:solidFill>
              </a:defRPr>
            </a:lvl5pPr>
          </a:lstStyle>
          <a:p>
            <a:pPr lvl="0"/>
            <a:r>
              <a:rPr lang="en-GB"/>
              <a:t>Breaker heading</a:t>
            </a:r>
          </a:p>
        </p:txBody>
      </p:sp>
      <p:sp>
        <p:nvSpPr>
          <p:cNvPr id="10" name="Rectangle 9">
            <a:extLst>
              <a:ext uri="{FF2B5EF4-FFF2-40B4-BE49-F238E27FC236}">
                <a16:creationId xmlns:a16="http://schemas.microsoft.com/office/drawing/2014/main" id="{8262997B-3AAD-0D48-95DC-60BECBF9FEF6}"/>
              </a:ext>
            </a:extLst>
          </p:cNvPr>
          <p:cNvSpPr/>
          <p:nvPr userDrawn="1"/>
        </p:nvSpPr>
        <p:spPr>
          <a:xfrm>
            <a:off x="11444644" y="6404977"/>
            <a:ext cx="372218" cy="276999"/>
          </a:xfrm>
          <a:prstGeom prst="rect">
            <a:avLst/>
          </a:prstGeom>
        </p:spPr>
        <p:txBody>
          <a:bodyPr wrap="none">
            <a:spAutoFit/>
          </a:bodyPr>
          <a:lstStyle/>
          <a:p>
            <a:pPr algn="r"/>
            <a:fld id="{BA3B713D-1FBB-0E4F-91D0-D2B735266E79}" type="slidenum">
              <a:rPr lang="en-GB" sz="1200" smtClean="0">
                <a:solidFill>
                  <a:schemeClr val="tx1"/>
                </a:solidFill>
              </a:rPr>
              <a:t>‹#›</a:t>
            </a:fld>
            <a:endParaRPr lang="en-GB" sz="1200">
              <a:solidFill>
                <a:schemeClr val="tx1"/>
              </a:solidFill>
            </a:endParaRPr>
          </a:p>
        </p:txBody>
      </p:sp>
    </p:spTree>
    <p:extLst>
      <p:ext uri="{BB962C8B-B14F-4D97-AF65-F5344CB8AC3E}">
        <p14:creationId xmlns:p14="http://schemas.microsoft.com/office/powerpoint/2010/main" val="13609168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Front title slide">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C74A26B3-AA54-E4E3-F815-2DD0B5B502BC}"/>
              </a:ext>
            </a:extLst>
          </p:cNvPr>
          <p:cNvSpPr/>
          <p:nvPr userDrawn="1"/>
        </p:nvSpPr>
        <p:spPr>
          <a:xfrm>
            <a:off x="-14636" y="-34893"/>
            <a:ext cx="12206636" cy="6872615"/>
          </a:xfrm>
          <a:prstGeom prst="rect">
            <a:avLst/>
          </a:prstGeom>
          <a:solidFill>
            <a:srgbClr val="F6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1" name="Picture 30" descr="A picture containing icon&#10;&#10;Description automatically generated">
            <a:extLst>
              <a:ext uri="{FF2B5EF4-FFF2-40B4-BE49-F238E27FC236}">
                <a16:creationId xmlns:a16="http://schemas.microsoft.com/office/drawing/2014/main" id="{598E9D71-498A-0294-DB92-FA8A45963CAF}"/>
              </a:ext>
            </a:extLst>
          </p:cNvPr>
          <p:cNvPicPr>
            <a:picLocks noChangeAspect="1"/>
          </p:cNvPicPr>
          <p:nvPr userDrawn="1"/>
        </p:nvPicPr>
        <p:blipFill>
          <a:blip r:embed="rId2"/>
          <a:stretch>
            <a:fillRect/>
          </a:stretch>
        </p:blipFill>
        <p:spPr>
          <a:xfrm>
            <a:off x="2330720" y="-508517"/>
            <a:ext cx="11319578" cy="8005665"/>
          </a:xfrm>
          <a:prstGeom prst="rect">
            <a:avLst/>
          </a:prstGeom>
        </p:spPr>
      </p:pic>
      <p:sp>
        <p:nvSpPr>
          <p:cNvPr id="2" name="Title 1">
            <a:extLst>
              <a:ext uri="{FF2B5EF4-FFF2-40B4-BE49-F238E27FC236}">
                <a16:creationId xmlns:a16="http://schemas.microsoft.com/office/drawing/2014/main" id="{7CD054BE-B63C-B248-A010-D04767679CD8}"/>
              </a:ext>
            </a:extLst>
          </p:cNvPr>
          <p:cNvSpPr>
            <a:spLocks noGrp="1"/>
          </p:cNvSpPr>
          <p:nvPr>
            <p:ph type="ctrTitle" hasCustomPrompt="1"/>
          </p:nvPr>
        </p:nvSpPr>
        <p:spPr>
          <a:xfrm>
            <a:off x="432000" y="1002268"/>
            <a:ext cx="4643853" cy="2507695"/>
          </a:xfrm>
          <a:prstGeom prst="rect">
            <a:avLst/>
          </a:prstGeom>
        </p:spPr>
        <p:txBody>
          <a:bodyPr lIns="0" tIns="0" rIns="0" bIns="0" anchor="b">
            <a:noAutofit/>
          </a:bodyPr>
          <a:lstStyle>
            <a:lvl1pPr algn="l">
              <a:defRPr sz="5400" b="1" spc="-30" baseline="0">
                <a:solidFill>
                  <a:schemeClr val="tx1"/>
                </a:solidFill>
              </a:defRPr>
            </a:lvl1pPr>
          </a:lstStyle>
          <a:p>
            <a:r>
              <a:rPr lang="en-GB"/>
              <a:t>Presentation title</a:t>
            </a:r>
          </a:p>
        </p:txBody>
      </p:sp>
      <p:sp>
        <p:nvSpPr>
          <p:cNvPr id="3" name="Subtitle 2">
            <a:extLst>
              <a:ext uri="{FF2B5EF4-FFF2-40B4-BE49-F238E27FC236}">
                <a16:creationId xmlns:a16="http://schemas.microsoft.com/office/drawing/2014/main" id="{AEB3AB80-4EA2-FC4A-9654-92EF4DFF45D6}"/>
              </a:ext>
            </a:extLst>
          </p:cNvPr>
          <p:cNvSpPr>
            <a:spLocks noGrp="1"/>
          </p:cNvSpPr>
          <p:nvPr>
            <p:ph type="subTitle" idx="1"/>
          </p:nvPr>
        </p:nvSpPr>
        <p:spPr>
          <a:xfrm>
            <a:off x="432000" y="3600000"/>
            <a:ext cx="7973051" cy="1024967"/>
          </a:xfrm>
          <a:prstGeom prst="rect">
            <a:avLst/>
          </a:prstGeom>
        </p:spPr>
        <p:txBody>
          <a:bodyPr lIns="0" tIns="0" rIns="0" bIns="0">
            <a:normAutofit/>
          </a:bodyPr>
          <a:lstStyle>
            <a:lvl1pPr marL="0" indent="0" algn="l">
              <a:buNone/>
              <a:defRPr sz="2800">
                <a:solidFill>
                  <a:schemeClr val="accent6"/>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p>
        </p:txBody>
      </p:sp>
      <p:sp>
        <p:nvSpPr>
          <p:cNvPr id="6" name="Slide Number Placeholder 5">
            <a:extLst>
              <a:ext uri="{FF2B5EF4-FFF2-40B4-BE49-F238E27FC236}">
                <a16:creationId xmlns:a16="http://schemas.microsoft.com/office/drawing/2014/main" id="{DA80857E-40D1-074A-8CBC-E3E38E695791}"/>
              </a:ext>
            </a:extLst>
          </p:cNvPr>
          <p:cNvSpPr>
            <a:spLocks noGrp="1"/>
          </p:cNvSpPr>
          <p:nvPr>
            <p:ph type="sldNum" sz="quarter" idx="12"/>
          </p:nvPr>
        </p:nvSpPr>
        <p:spPr>
          <a:xfrm>
            <a:off x="8610600" y="6356350"/>
            <a:ext cx="3002280" cy="365125"/>
          </a:xfrm>
          <a:prstGeom prst="rect">
            <a:avLst/>
          </a:prstGeom>
        </p:spPr>
        <p:txBody>
          <a:bodyPr/>
          <a:lstStyle/>
          <a:p>
            <a:fld id="{B8B67EA4-DCE3-FB49-A794-A4595EF638BC}" type="slidenum">
              <a:rPr lang="en-GB" smtClean="0"/>
              <a:t>‹#›</a:t>
            </a:fld>
            <a:endParaRPr lang="en-GB"/>
          </a:p>
        </p:txBody>
      </p:sp>
      <p:sp>
        <p:nvSpPr>
          <p:cNvPr id="12" name="TextBox 11">
            <a:extLst>
              <a:ext uri="{FF2B5EF4-FFF2-40B4-BE49-F238E27FC236}">
                <a16:creationId xmlns:a16="http://schemas.microsoft.com/office/drawing/2014/main" id="{391DEB39-6B31-D948-AF21-75D8DF423B1B}"/>
              </a:ext>
            </a:extLst>
          </p:cNvPr>
          <p:cNvSpPr txBox="1"/>
          <p:nvPr userDrawn="1"/>
        </p:nvSpPr>
        <p:spPr>
          <a:xfrm>
            <a:off x="3225114" y="6017741"/>
            <a:ext cx="0" cy="0"/>
          </a:xfrm>
          <a:prstGeom prst="rect">
            <a:avLst/>
          </a:prstGeom>
          <a:noFill/>
        </p:spPr>
        <p:txBody>
          <a:bodyPr wrap="none" lIns="0" tIns="0" rIns="0" bIns="0" rtlCol="0">
            <a:noAutofit/>
          </a:bodyPr>
          <a:lstStyle/>
          <a:p>
            <a:endParaRPr lang="en-GB" sz="1200" b="1">
              <a:solidFill>
                <a:schemeClr val="accent1"/>
              </a:solidFill>
            </a:endParaRPr>
          </a:p>
        </p:txBody>
      </p:sp>
      <p:sp>
        <p:nvSpPr>
          <p:cNvPr id="11" name="Text Placeholder 10">
            <a:extLst>
              <a:ext uri="{FF2B5EF4-FFF2-40B4-BE49-F238E27FC236}">
                <a16:creationId xmlns:a16="http://schemas.microsoft.com/office/drawing/2014/main" id="{78E63D1E-5669-124C-90CA-03B13A7D7AE0}"/>
              </a:ext>
            </a:extLst>
          </p:cNvPr>
          <p:cNvSpPr>
            <a:spLocks noGrp="1"/>
          </p:cNvSpPr>
          <p:nvPr>
            <p:ph type="body" sz="quarter" idx="13"/>
          </p:nvPr>
        </p:nvSpPr>
        <p:spPr>
          <a:xfrm>
            <a:off x="432000" y="5760000"/>
            <a:ext cx="6259513" cy="488950"/>
          </a:xfrm>
          <a:prstGeom prst="rect">
            <a:avLst/>
          </a:prstGeom>
        </p:spPr>
        <p:txBody>
          <a:bodyPr lIns="0" tIns="0" rIns="0" bIns="0">
            <a:normAutofit/>
          </a:bodyPr>
          <a:lstStyle>
            <a:lvl1pPr marL="0" indent="0">
              <a:lnSpc>
                <a:spcPct val="100000"/>
              </a:lnSpc>
              <a:spcBef>
                <a:spcPts val="0"/>
              </a:spcBef>
              <a:buNone/>
              <a:defRPr sz="2400">
                <a:solidFill>
                  <a:schemeClr val="accent6"/>
                </a:solidFill>
              </a:defRPr>
            </a:lvl1pPr>
            <a:lvl2pPr marL="357188" indent="0">
              <a:buNone/>
              <a:defRPr>
                <a:solidFill>
                  <a:schemeClr val="accent2"/>
                </a:solidFill>
              </a:defRPr>
            </a:lvl2pPr>
            <a:lvl3pPr marL="714375" indent="0">
              <a:buNone/>
              <a:defRPr>
                <a:solidFill>
                  <a:schemeClr val="accent2"/>
                </a:solidFill>
              </a:defRPr>
            </a:lvl3pPr>
            <a:lvl4pPr marL="1081087" indent="0">
              <a:buNone/>
              <a:defRPr>
                <a:solidFill>
                  <a:schemeClr val="accent2"/>
                </a:solidFill>
              </a:defRPr>
            </a:lvl4pPr>
            <a:lvl5pPr marL="1438275" indent="0">
              <a:buNone/>
              <a:defRPr>
                <a:solidFill>
                  <a:schemeClr val="accent2"/>
                </a:solidFill>
              </a:defRPr>
            </a:lvl5pPr>
          </a:lstStyle>
          <a:p>
            <a:pPr lvl="0"/>
            <a:r>
              <a:rPr lang="en-GB"/>
              <a:t>Click to edit Master text styles</a:t>
            </a:r>
          </a:p>
        </p:txBody>
      </p:sp>
      <p:sp>
        <p:nvSpPr>
          <p:cNvPr id="4" name="TextBox 3">
            <a:extLst>
              <a:ext uri="{FF2B5EF4-FFF2-40B4-BE49-F238E27FC236}">
                <a16:creationId xmlns:a16="http://schemas.microsoft.com/office/drawing/2014/main" id="{4DF2A1D7-0D87-D844-942F-FEAD20579184}"/>
              </a:ext>
            </a:extLst>
          </p:cNvPr>
          <p:cNvSpPr txBox="1"/>
          <p:nvPr userDrawn="1"/>
        </p:nvSpPr>
        <p:spPr>
          <a:xfrm>
            <a:off x="9233452" y="5486400"/>
            <a:ext cx="184731" cy="369332"/>
          </a:xfrm>
          <a:prstGeom prst="rect">
            <a:avLst/>
          </a:prstGeom>
          <a:noFill/>
        </p:spPr>
        <p:txBody>
          <a:bodyPr wrap="none" rtlCol="0">
            <a:spAutoFit/>
          </a:bodyPr>
          <a:lstStyle/>
          <a:p>
            <a:endParaRPr lang="en-US"/>
          </a:p>
        </p:txBody>
      </p:sp>
      <p:pic>
        <p:nvPicPr>
          <p:cNvPr id="9" name="Picture 8" descr="Logo&#10;&#10;Description automatically generated">
            <a:extLst>
              <a:ext uri="{FF2B5EF4-FFF2-40B4-BE49-F238E27FC236}">
                <a16:creationId xmlns:a16="http://schemas.microsoft.com/office/drawing/2014/main" id="{28D04FEF-6120-D9DF-6018-2393FD137B8B}"/>
              </a:ext>
            </a:extLst>
          </p:cNvPr>
          <p:cNvPicPr>
            <a:picLocks noChangeAspect="1"/>
          </p:cNvPicPr>
          <p:nvPr userDrawn="1"/>
        </p:nvPicPr>
        <p:blipFill>
          <a:blip r:embed="rId3"/>
          <a:stretch>
            <a:fillRect/>
          </a:stretch>
        </p:blipFill>
        <p:spPr>
          <a:xfrm>
            <a:off x="10551045" y="364425"/>
            <a:ext cx="1208955" cy="979789"/>
          </a:xfrm>
          <a:prstGeom prst="rect">
            <a:avLst/>
          </a:prstGeom>
        </p:spPr>
      </p:pic>
    </p:spTree>
    <p:extLst>
      <p:ext uri="{BB962C8B-B14F-4D97-AF65-F5344CB8AC3E}">
        <p14:creationId xmlns:p14="http://schemas.microsoft.com/office/powerpoint/2010/main" val="77454258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7_Breaker Heading1-Blue-DarkBlueA">
    <p:spTree>
      <p:nvGrpSpPr>
        <p:cNvPr id="1" name=""/>
        <p:cNvGrpSpPr/>
        <p:nvPr/>
      </p:nvGrpSpPr>
      <p:grpSpPr>
        <a:xfrm>
          <a:off x="0" y="0"/>
          <a:ext cx="0" cy="0"/>
          <a:chOff x="0" y="0"/>
          <a:chExt cx="0" cy="0"/>
        </a:xfrm>
      </p:grpSpPr>
      <p:pic>
        <p:nvPicPr>
          <p:cNvPr id="3" name="Picture 2" descr="Icon&#10;&#10;Description automatically generated">
            <a:extLst>
              <a:ext uri="{FF2B5EF4-FFF2-40B4-BE49-F238E27FC236}">
                <a16:creationId xmlns:a16="http://schemas.microsoft.com/office/drawing/2014/main" id="{268FFC32-6059-0DED-CEB1-02D4D3CCBC8A}"/>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7" name="Text Placeholder 6">
            <a:extLst>
              <a:ext uri="{FF2B5EF4-FFF2-40B4-BE49-F238E27FC236}">
                <a16:creationId xmlns:a16="http://schemas.microsoft.com/office/drawing/2014/main" id="{810A3391-0472-724C-8E32-AA7421F01EEF}"/>
              </a:ext>
            </a:extLst>
          </p:cNvPr>
          <p:cNvSpPr>
            <a:spLocks noGrp="1"/>
          </p:cNvSpPr>
          <p:nvPr>
            <p:ph type="body" sz="quarter" idx="13" hasCustomPrompt="1"/>
          </p:nvPr>
        </p:nvSpPr>
        <p:spPr>
          <a:xfrm>
            <a:off x="854598" y="3903218"/>
            <a:ext cx="3890150" cy="896938"/>
          </a:xfrm>
          <a:prstGeom prst="rect">
            <a:avLst/>
          </a:prstGeom>
        </p:spPr>
        <p:txBody>
          <a:bodyPr lIns="0" tIns="0" rIns="0" bIns="0"/>
          <a:lstStyle>
            <a:lvl1pPr marL="0" indent="0">
              <a:buNone/>
              <a:defRPr>
                <a:solidFill>
                  <a:schemeClr val="tx1"/>
                </a:solidFill>
              </a:defRPr>
            </a:lvl1pPr>
            <a:lvl2pPr marL="357188" indent="0">
              <a:buNone/>
              <a:defRPr/>
            </a:lvl2pPr>
            <a:lvl3pPr marL="714375" indent="0">
              <a:buNone/>
              <a:defRPr/>
            </a:lvl3pPr>
            <a:lvl4pPr marL="1081087" indent="0">
              <a:buNone/>
              <a:defRPr/>
            </a:lvl4pPr>
            <a:lvl5pPr marL="1438275" indent="0">
              <a:buNone/>
              <a:defRPr/>
            </a:lvl5pPr>
          </a:lstStyle>
          <a:p>
            <a:pPr lvl="0"/>
            <a:r>
              <a:rPr lang="en-GB"/>
              <a:t>Section subhead</a:t>
            </a:r>
          </a:p>
        </p:txBody>
      </p:sp>
      <p:sp>
        <p:nvSpPr>
          <p:cNvPr id="8" name="Text Placeholder 7">
            <a:extLst>
              <a:ext uri="{FF2B5EF4-FFF2-40B4-BE49-F238E27FC236}">
                <a16:creationId xmlns:a16="http://schemas.microsoft.com/office/drawing/2014/main" id="{1686C9C2-DC55-7944-8ED5-BCEF416D53FB}"/>
              </a:ext>
            </a:extLst>
          </p:cNvPr>
          <p:cNvSpPr>
            <a:spLocks noGrp="1"/>
          </p:cNvSpPr>
          <p:nvPr>
            <p:ph type="body" sz="quarter" idx="14" hasCustomPrompt="1"/>
          </p:nvPr>
        </p:nvSpPr>
        <p:spPr>
          <a:xfrm>
            <a:off x="854598" y="1917290"/>
            <a:ext cx="5685561" cy="1566322"/>
          </a:xfrm>
          <a:prstGeom prst="rect">
            <a:avLst/>
          </a:prstGeom>
        </p:spPr>
        <p:txBody>
          <a:bodyPr lIns="0" tIns="0" rIns="0" bIns="0">
            <a:noAutofit/>
          </a:bodyPr>
          <a:lstStyle>
            <a:lvl1pPr marL="0" indent="0">
              <a:buNone/>
              <a:defRPr sz="6000" b="1">
                <a:solidFill>
                  <a:schemeClr val="tx1"/>
                </a:solidFill>
              </a:defRPr>
            </a:lvl1pPr>
            <a:lvl2pPr marL="357188" indent="0">
              <a:buNone/>
              <a:defRPr>
                <a:solidFill>
                  <a:schemeClr val="tx1"/>
                </a:solidFill>
              </a:defRPr>
            </a:lvl2pPr>
            <a:lvl3pPr marL="714375" indent="0">
              <a:buNone/>
              <a:defRPr>
                <a:solidFill>
                  <a:schemeClr val="tx1"/>
                </a:solidFill>
              </a:defRPr>
            </a:lvl3pPr>
            <a:lvl4pPr marL="1081087" indent="0">
              <a:buNone/>
              <a:defRPr>
                <a:solidFill>
                  <a:schemeClr val="tx1"/>
                </a:solidFill>
              </a:defRPr>
            </a:lvl4pPr>
            <a:lvl5pPr marL="1438275" indent="0">
              <a:buNone/>
              <a:defRPr>
                <a:solidFill>
                  <a:schemeClr val="tx1"/>
                </a:solidFill>
              </a:defRPr>
            </a:lvl5pPr>
          </a:lstStyle>
          <a:p>
            <a:pPr lvl="0"/>
            <a:r>
              <a:rPr lang="en-GB"/>
              <a:t>Breaker heading</a:t>
            </a:r>
          </a:p>
        </p:txBody>
      </p:sp>
      <p:sp>
        <p:nvSpPr>
          <p:cNvPr id="10" name="Rectangle 9">
            <a:extLst>
              <a:ext uri="{FF2B5EF4-FFF2-40B4-BE49-F238E27FC236}">
                <a16:creationId xmlns:a16="http://schemas.microsoft.com/office/drawing/2014/main" id="{8262997B-3AAD-0D48-95DC-60BECBF9FEF6}"/>
              </a:ext>
            </a:extLst>
          </p:cNvPr>
          <p:cNvSpPr/>
          <p:nvPr userDrawn="1"/>
        </p:nvSpPr>
        <p:spPr>
          <a:xfrm>
            <a:off x="11444644" y="6404977"/>
            <a:ext cx="372218" cy="276999"/>
          </a:xfrm>
          <a:prstGeom prst="rect">
            <a:avLst/>
          </a:prstGeom>
        </p:spPr>
        <p:txBody>
          <a:bodyPr wrap="none">
            <a:spAutoFit/>
          </a:bodyPr>
          <a:lstStyle/>
          <a:p>
            <a:pPr algn="r"/>
            <a:fld id="{BA3B713D-1FBB-0E4F-91D0-D2B735266E79}" type="slidenum">
              <a:rPr lang="en-GB" sz="1200" smtClean="0">
                <a:solidFill>
                  <a:schemeClr val="tx1"/>
                </a:solidFill>
              </a:rPr>
              <a:t>‹#›</a:t>
            </a:fld>
            <a:endParaRPr lang="en-GB" sz="1200">
              <a:solidFill>
                <a:schemeClr val="tx1"/>
              </a:solidFill>
            </a:endParaRPr>
          </a:p>
        </p:txBody>
      </p:sp>
    </p:spTree>
    <p:extLst>
      <p:ext uri="{BB962C8B-B14F-4D97-AF65-F5344CB8AC3E}">
        <p14:creationId xmlns:p14="http://schemas.microsoft.com/office/powerpoint/2010/main" val="17417275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Headline slide with image A">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1EF456E7-F404-A541-B6E9-27C1B10EC600}"/>
              </a:ext>
            </a:extLst>
          </p:cNvPr>
          <p:cNvSpPr>
            <a:spLocks noGrp="1"/>
          </p:cNvSpPr>
          <p:nvPr>
            <p:ph type="pic" sz="quarter" idx="10" hasCustomPrompt="1"/>
          </p:nvPr>
        </p:nvSpPr>
        <p:spPr>
          <a:xfrm>
            <a:off x="6096000" y="0"/>
            <a:ext cx="6096000" cy="6858000"/>
          </a:xfrm>
          <a:prstGeom prst="rect">
            <a:avLst/>
          </a:prstGeom>
          <a:solidFill>
            <a:schemeClr val="tx2"/>
          </a:solidFill>
        </p:spPr>
        <p:txBody>
          <a:bodyPr tIns="2340000"/>
          <a:lstStyle>
            <a:lvl1pPr algn="ctr">
              <a:buNone/>
              <a:defRPr/>
            </a:lvl1pPr>
          </a:lstStyle>
          <a:p>
            <a:r>
              <a:rPr lang="en-GB"/>
              <a:t>Click on icon to insert image (including Alt Text)</a:t>
            </a:r>
          </a:p>
        </p:txBody>
      </p:sp>
      <p:sp>
        <p:nvSpPr>
          <p:cNvPr id="11" name="Rectangle 10">
            <a:extLst>
              <a:ext uri="{FF2B5EF4-FFF2-40B4-BE49-F238E27FC236}">
                <a16:creationId xmlns:a16="http://schemas.microsoft.com/office/drawing/2014/main" id="{72C3761D-E146-5B7A-CD68-6CC98EA19A5F}"/>
              </a:ext>
            </a:extLst>
          </p:cNvPr>
          <p:cNvSpPr/>
          <p:nvPr userDrawn="1"/>
        </p:nvSpPr>
        <p:spPr>
          <a:xfrm>
            <a:off x="0" y="0"/>
            <a:ext cx="6096000" cy="6872615"/>
          </a:xfrm>
          <a:prstGeom prst="rect">
            <a:avLst/>
          </a:prstGeom>
          <a:solidFill>
            <a:srgbClr val="F6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Box 8">
            <a:extLst>
              <a:ext uri="{FF2B5EF4-FFF2-40B4-BE49-F238E27FC236}">
                <a16:creationId xmlns:a16="http://schemas.microsoft.com/office/drawing/2014/main" id="{990784B1-AA1E-DC4B-BEB4-EC05249AFE00}"/>
              </a:ext>
            </a:extLst>
          </p:cNvPr>
          <p:cNvSpPr txBox="1"/>
          <p:nvPr userDrawn="1"/>
        </p:nvSpPr>
        <p:spPr>
          <a:xfrm>
            <a:off x="4700954" y="4232031"/>
            <a:ext cx="0" cy="0"/>
          </a:xfrm>
          <a:prstGeom prst="rect">
            <a:avLst/>
          </a:prstGeom>
          <a:noFill/>
        </p:spPr>
        <p:txBody>
          <a:bodyPr wrap="none" lIns="0" tIns="0" rIns="0" bIns="0" rtlCol="0">
            <a:noAutofit/>
          </a:bodyPr>
          <a:lstStyle/>
          <a:p>
            <a:endParaRPr lang="en-GB" sz="1200" b="1">
              <a:solidFill>
                <a:schemeClr val="accent1"/>
              </a:solidFill>
            </a:endParaRPr>
          </a:p>
        </p:txBody>
      </p:sp>
      <p:sp>
        <p:nvSpPr>
          <p:cNvPr id="10" name="Rectangle 9">
            <a:extLst>
              <a:ext uri="{FF2B5EF4-FFF2-40B4-BE49-F238E27FC236}">
                <a16:creationId xmlns:a16="http://schemas.microsoft.com/office/drawing/2014/main" id="{E42CCDA4-D437-6B48-8BBD-CAC30F281160}"/>
              </a:ext>
            </a:extLst>
          </p:cNvPr>
          <p:cNvSpPr/>
          <p:nvPr userDrawn="1"/>
        </p:nvSpPr>
        <p:spPr>
          <a:xfrm>
            <a:off x="11444644" y="6404977"/>
            <a:ext cx="372218" cy="276999"/>
          </a:xfrm>
          <a:prstGeom prst="rect">
            <a:avLst/>
          </a:prstGeom>
        </p:spPr>
        <p:txBody>
          <a:bodyPr wrap="none">
            <a:spAutoFit/>
          </a:bodyPr>
          <a:lstStyle/>
          <a:p>
            <a:pPr algn="r"/>
            <a:fld id="{BA3B713D-1FBB-0E4F-91D0-D2B735266E79}" type="slidenum">
              <a:rPr lang="en-GB" sz="1200" smtClean="0">
                <a:solidFill>
                  <a:schemeClr val="tx1"/>
                </a:solidFill>
              </a:rPr>
              <a:pPr algn="r"/>
              <a:t>‹#›</a:t>
            </a:fld>
            <a:endParaRPr lang="en-GB" sz="1200">
              <a:solidFill>
                <a:schemeClr val="tx1"/>
              </a:solidFill>
            </a:endParaRPr>
          </a:p>
        </p:txBody>
      </p:sp>
      <p:sp>
        <p:nvSpPr>
          <p:cNvPr id="5" name="Text Placeholder 6">
            <a:extLst>
              <a:ext uri="{FF2B5EF4-FFF2-40B4-BE49-F238E27FC236}">
                <a16:creationId xmlns:a16="http://schemas.microsoft.com/office/drawing/2014/main" id="{50355A0D-4235-0CF1-A976-C33D8CCCBFCD}"/>
              </a:ext>
            </a:extLst>
          </p:cNvPr>
          <p:cNvSpPr>
            <a:spLocks noGrp="1"/>
          </p:cNvSpPr>
          <p:nvPr>
            <p:ph type="body" sz="quarter" idx="13" hasCustomPrompt="1"/>
          </p:nvPr>
        </p:nvSpPr>
        <p:spPr>
          <a:xfrm>
            <a:off x="891916" y="3903218"/>
            <a:ext cx="3890150" cy="896938"/>
          </a:xfrm>
          <a:prstGeom prst="rect">
            <a:avLst/>
          </a:prstGeom>
        </p:spPr>
        <p:txBody>
          <a:bodyPr lIns="0" tIns="0" rIns="0" bIns="0"/>
          <a:lstStyle>
            <a:lvl1pPr marL="0" indent="0">
              <a:buNone/>
              <a:defRPr>
                <a:solidFill>
                  <a:schemeClr val="tx1"/>
                </a:solidFill>
              </a:defRPr>
            </a:lvl1pPr>
            <a:lvl2pPr marL="357188" indent="0">
              <a:buNone/>
              <a:defRPr/>
            </a:lvl2pPr>
            <a:lvl3pPr marL="714375" indent="0">
              <a:buNone/>
              <a:defRPr/>
            </a:lvl3pPr>
            <a:lvl4pPr marL="1081087" indent="0">
              <a:buNone/>
              <a:defRPr/>
            </a:lvl4pPr>
            <a:lvl5pPr marL="1438275" indent="0">
              <a:buNone/>
              <a:defRPr/>
            </a:lvl5pPr>
          </a:lstStyle>
          <a:p>
            <a:pPr lvl="0"/>
            <a:r>
              <a:rPr lang="en-GB"/>
              <a:t>Section subhead</a:t>
            </a:r>
          </a:p>
        </p:txBody>
      </p:sp>
      <p:sp>
        <p:nvSpPr>
          <p:cNvPr id="6" name="Text Placeholder 7">
            <a:extLst>
              <a:ext uri="{FF2B5EF4-FFF2-40B4-BE49-F238E27FC236}">
                <a16:creationId xmlns:a16="http://schemas.microsoft.com/office/drawing/2014/main" id="{5B6F326D-0ECB-4952-2659-CD1729198654}"/>
              </a:ext>
            </a:extLst>
          </p:cNvPr>
          <p:cNvSpPr>
            <a:spLocks noGrp="1"/>
          </p:cNvSpPr>
          <p:nvPr>
            <p:ph type="body" sz="quarter" idx="14" hasCustomPrompt="1"/>
          </p:nvPr>
        </p:nvSpPr>
        <p:spPr>
          <a:xfrm>
            <a:off x="891916" y="1917290"/>
            <a:ext cx="5685561" cy="1566322"/>
          </a:xfrm>
          <a:prstGeom prst="rect">
            <a:avLst/>
          </a:prstGeom>
        </p:spPr>
        <p:txBody>
          <a:bodyPr lIns="0" tIns="0" rIns="0" bIns="0">
            <a:noAutofit/>
          </a:bodyPr>
          <a:lstStyle>
            <a:lvl1pPr marL="0" indent="0">
              <a:buNone/>
              <a:defRPr sz="6000" b="1">
                <a:solidFill>
                  <a:schemeClr val="tx1"/>
                </a:solidFill>
              </a:defRPr>
            </a:lvl1pPr>
            <a:lvl2pPr marL="357188" indent="0">
              <a:buNone/>
              <a:defRPr>
                <a:solidFill>
                  <a:schemeClr val="tx1"/>
                </a:solidFill>
              </a:defRPr>
            </a:lvl2pPr>
            <a:lvl3pPr marL="714375" indent="0">
              <a:buNone/>
              <a:defRPr>
                <a:solidFill>
                  <a:schemeClr val="tx1"/>
                </a:solidFill>
              </a:defRPr>
            </a:lvl3pPr>
            <a:lvl4pPr marL="1081087" indent="0">
              <a:buNone/>
              <a:defRPr>
                <a:solidFill>
                  <a:schemeClr val="tx1"/>
                </a:solidFill>
              </a:defRPr>
            </a:lvl4pPr>
            <a:lvl5pPr marL="1438275" indent="0">
              <a:buNone/>
              <a:defRPr>
                <a:solidFill>
                  <a:schemeClr val="tx1"/>
                </a:solidFill>
              </a:defRPr>
            </a:lvl5pPr>
          </a:lstStyle>
          <a:p>
            <a:pPr lvl="0"/>
            <a:r>
              <a:rPr lang="en-GB"/>
              <a:t>Breaker heading</a:t>
            </a:r>
          </a:p>
        </p:txBody>
      </p:sp>
    </p:spTree>
    <p:extLst>
      <p:ext uri="{BB962C8B-B14F-4D97-AF65-F5344CB8AC3E}">
        <p14:creationId xmlns:p14="http://schemas.microsoft.com/office/powerpoint/2010/main" val="12568468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End Slide ACCESSIBLE">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F9D383FB-0467-4241-BEF0-D636E886723B}"/>
              </a:ext>
            </a:extLst>
          </p:cNvPr>
          <p:cNvCxnSpPr/>
          <p:nvPr userDrawn="1"/>
        </p:nvCxnSpPr>
        <p:spPr>
          <a:xfrm>
            <a:off x="5715926" y="2605852"/>
            <a:ext cx="865108"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93DACDB8-C05A-C540-BF85-5FDDA3660A2E}"/>
              </a:ext>
            </a:extLst>
          </p:cNvPr>
          <p:cNvSpPr/>
          <p:nvPr userDrawn="1"/>
        </p:nvSpPr>
        <p:spPr>
          <a:xfrm>
            <a:off x="11444644" y="6404977"/>
            <a:ext cx="372218" cy="276999"/>
          </a:xfrm>
          <a:prstGeom prst="rect">
            <a:avLst/>
          </a:prstGeom>
        </p:spPr>
        <p:txBody>
          <a:bodyPr wrap="none">
            <a:spAutoFit/>
          </a:bodyPr>
          <a:lstStyle/>
          <a:p>
            <a:pPr algn="r"/>
            <a:fld id="{BA3B713D-1FBB-0E4F-91D0-D2B735266E79}" type="slidenum">
              <a:rPr lang="en-GB" sz="1200" smtClean="0">
                <a:solidFill>
                  <a:schemeClr val="accent2"/>
                </a:solidFill>
              </a:rPr>
              <a:t>‹#›</a:t>
            </a:fld>
            <a:endParaRPr lang="en-GB" sz="1200">
              <a:solidFill>
                <a:schemeClr val="accent2"/>
              </a:solidFill>
            </a:endParaRPr>
          </a:p>
        </p:txBody>
      </p:sp>
      <p:sp>
        <p:nvSpPr>
          <p:cNvPr id="2" name="TextBox 1">
            <a:extLst>
              <a:ext uri="{FF2B5EF4-FFF2-40B4-BE49-F238E27FC236}">
                <a16:creationId xmlns:a16="http://schemas.microsoft.com/office/drawing/2014/main" id="{0390E57B-AF19-8642-9E47-AF887F52887B}"/>
              </a:ext>
            </a:extLst>
          </p:cNvPr>
          <p:cNvSpPr txBox="1"/>
          <p:nvPr userDrawn="1"/>
        </p:nvSpPr>
        <p:spPr>
          <a:xfrm>
            <a:off x="5610770" y="2808746"/>
            <a:ext cx="4343734" cy="2608032"/>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2400"/>
              </a:spcAft>
              <a:buClr>
                <a:srgbClr val="005EB8"/>
              </a:buClr>
              <a:buSzTx/>
              <a:buFont typeface="Arial" panose="020B0604020202020204" pitchFamily="34" charset="0"/>
              <a:buNone/>
              <a:tabLst/>
              <a:defRPr/>
            </a:pPr>
            <a:r>
              <a:rPr kumimoji="0" lang="en-GB" sz="3600" b="1" i="0" u="none" strike="noStrike" kern="1200" cap="none" spc="20" normalizeH="0" baseline="0" noProof="0">
                <a:ln>
                  <a:noFill/>
                </a:ln>
                <a:solidFill>
                  <a:schemeClr val="tx1"/>
                </a:solidFill>
                <a:effectLst/>
                <a:uLnTx/>
                <a:uFillTx/>
                <a:latin typeface="+mn-lt"/>
                <a:ea typeface="+mn-ea"/>
                <a:cs typeface="+mn-cs"/>
              </a:rPr>
              <a:t> Thank You</a:t>
            </a:r>
          </a:p>
          <a:p>
            <a:pPr marL="0" marR="0" lvl="0" indent="0" algn="l" defTabSz="914400" rtl="0" eaLnBrk="1" fontAlgn="auto" latinLnBrk="0" hangingPunct="1">
              <a:lnSpc>
                <a:spcPct val="100000"/>
              </a:lnSpc>
              <a:spcBef>
                <a:spcPts val="0"/>
              </a:spcBef>
              <a:spcAft>
                <a:spcPts val="1800"/>
              </a:spcAft>
              <a:buClr>
                <a:srgbClr val="005EB8"/>
              </a:buClr>
              <a:buSzTx/>
              <a:buFont typeface="Arial" panose="020B0604020202020204" pitchFamily="34" charset="0"/>
              <a:buNone/>
              <a:tabLst/>
              <a:defRPr/>
            </a:pPr>
            <a:r>
              <a:rPr kumimoji="0" lang="en-GB" sz="2400" b="1" i="0" u="none" strike="noStrike" kern="1200" cap="none" spc="20" normalizeH="0" baseline="0" noProof="0">
                <a:ln>
                  <a:noFill/>
                </a:ln>
                <a:solidFill>
                  <a:schemeClr val="tx1"/>
                </a:solidFill>
                <a:effectLst/>
                <a:uLnTx/>
                <a:uFillTx/>
                <a:latin typeface="+mn-lt"/>
                <a:ea typeface="+mn-ea"/>
                <a:cs typeface="+mn-cs"/>
              </a:rPr>
              <a:t>        	@nhsengland</a:t>
            </a:r>
          </a:p>
          <a:p>
            <a:pPr marL="0" marR="0" lvl="0" indent="0" algn="l" defTabSz="914400" rtl="0" eaLnBrk="1" fontAlgn="auto" latinLnBrk="0" hangingPunct="1">
              <a:lnSpc>
                <a:spcPct val="100000"/>
              </a:lnSpc>
              <a:spcBef>
                <a:spcPts val="0"/>
              </a:spcBef>
              <a:spcAft>
                <a:spcPts val="1800"/>
              </a:spcAft>
              <a:buClr>
                <a:srgbClr val="005EB8"/>
              </a:buClr>
              <a:buSzTx/>
              <a:buFont typeface="Arial" panose="020B0604020202020204" pitchFamily="34" charset="0"/>
              <a:buNone/>
              <a:tabLst/>
              <a:defRPr/>
            </a:pPr>
            <a:r>
              <a:rPr kumimoji="0" lang="en-GB" sz="2400" b="1" i="0" u="none" strike="noStrike" kern="1200" cap="none" spc="20" normalizeH="0" baseline="0" noProof="0">
                <a:ln>
                  <a:noFill/>
                </a:ln>
                <a:solidFill>
                  <a:schemeClr val="tx1"/>
                </a:solidFill>
                <a:effectLst/>
                <a:uLnTx/>
                <a:uFillTx/>
                <a:latin typeface="+mn-lt"/>
                <a:ea typeface="+mn-ea"/>
                <a:cs typeface="+mn-cs"/>
              </a:rPr>
              <a:t>        	company/</a:t>
            </a:r>
            <a:r>
              <a:rPr kumimoji="0" lang="en-GB" sz="2400" b="1" i="0" u="none" strike="noStrike" kern="1200" cap="none" spc="20" normalizeH="0" baseline="0" noProof="0" err="1">
                <a:ln>
                  <a:noFill/>
                </a:ln>
                <a:solidFill>
                  <a:schemeClr val="tx1"/>
                </a:solidFill>
                <a:effectLst/>
                <a:uLnTx/>
                <a:uFillTx/>
                <a:latin typeface="+mn-lt"/>
                <a:ea typeface="+mn-ea"/>
                <a:cs typeface="+mn-cs"/>
              </a:rPr>
              <a:t>nhsengland</a:t>
            </a:r>
            <a:endParaRPr kumimoji="0" lang="en-GB" sz="2400" b="1" i="0" u="none" strike="noStrike" kern="1200" cap="none" spc="20" normalizeH="0" baseline="0" noProof="0">
              <a:ln>
                <a:noFill/>
              </a:ln>
              <a:solidFill>
                <a:schemeClr val="tx1"/>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1800"/>
              </a:spcAft>
              <a:buClr>
                <a:srgbClr val="005EB8"/>
              </a:buClr>
              <a:buSzTx/>
              <a:buFont typeface="Arial" panose="020B0604020202020204" pitchFamily="34" charset="0"/>
              <a:buNone/>
              <a:tabLst/>
              <a:defRPr/>
            </a:pPr>
            <a:r>
              <a:rPr kumimoji="0" lang="en-GB" sz="2400" b="1" i="0" u="none" strike="noStrike" kern="1200" cap="none" spc="20" normalizeH="0" baseline="0" noProof="0">
                <a:ln>
                  <a:noFill/>
                </a:ln>
                <a:solidFill>
                  <a:schemeClr val="tx1"/>
                </a:solidFill>
                <a:effectLst/>
                <a:uLnTx/>
                <a:uFillTx/>
                <a:latin typeface="+mn-lt"/>
                <a:ea typeface="+mn-ea"/>
                <a:cs typeface="+mn-cs"/>
              </a:rPr>
              <a:t>	england.nhs.uk</a:t>
            </a:r>
            <a:endParaRPr lang="en-GB" sz="2400" b="1">
              <a:solidFill>
                <a:schemeClr val="tx1"/>
              </a:solidFill>
            </a:endParaRPr>
          </a:p>
        </p:txBody>
      </p:sp>
      <p:pic>
        <p:nvPicPr>
          <p:cNvPr id="5" name="Picture 4">
            <a:extLst>
              <a:ext uri="{FF2B5EF4-FFF2-40B4-BE49-F238E27FC236}">
                <a16:creationId xmlns:a16="http://schemas.microsoft.com/office/drawing/2014/main" id="{6C1B65D7-2EE6-F44F-85AA-7C93787926CD}"/>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5872040" y="3665234"/>
            <a:ext cx="390144" cy="390144"/>
          </a:xfrm>
          <a:prstGeom prst="rect">
            <a:avLst/>
          </a:prstGeom>
        </p:spPr>
      </p:pic>
      <p:pic>
        <p:nvPicPr>
          <p:cNvPr id="8" name="Picture 7">
            <a:extLst>
              <a:ext uri="{FF2B5EF4-FFF2-40B4-BE49-F238E27FC236}">
                <a16:creationId xmlns:a16="http://schemas.microsoft.com/office/drawing/2014/main" id="{F2843EE8-F6F8-9D40-92C1-94FB4DCF14BB}"/>
              </a:ext>
            </a:extLst>
          </p:cNvPr>
          <p:cNvPicPr>
            <a:picLocks noChangeAspect="1"/>
          </p:cNvPicPr>
          <p:nvPr userDrawn="1"/>
        </p:nvPicPr>
        <p:blipFill>
          <a:blip r:embed="rId4">
            <a:extLst>
              <a:ext uri="{96DAC541-7B7A-43D3-8B79-37D633B846F1}">
                <asvg:svgBlip xmlns:asvg="http://schemas.microsoft.com/office/drawing/2016/SVG/main" r:embed="rId5"/>
              </a:ext>
            </a:extLst>
          </a:blip>
          <a:srcRect/>
          <a:stretch/>
        </p:blipFill>
        <p:spPr>
          <a:xfrm>
            <a:off x="5885396" y="4266369"/>
            <a:ext cx="390144" cy="390144"/>
          </a:xfrm>
          <a:prstGeom prst="rect">
            <a:avLst/>
          </a:prstGeom>
        </p:spPr>
      </p:pic>
      <p:pic>
        <p:nvPicPr>
          <p:cNvPr id="72" name="Picture 96">
            <a:extLst>
              <a:ext uri="{FF2B5EF4-FFF2-40B4-BE49-F238E27FC236}">
                <a16:creationId xmlns:a16="http://schemas.microsoft.com/office/drawing/2014/main" id="{664BA24D-FA8C-EE4D-A2DC-491BF11D6FA6}"/>
              </a:ext>
            </a:extLst>
          </p:cNvPr>
          <p:cNvPicPr>
            <a:picLocks noChangeAspect="1"/>
          </p:cNvPicPr>
          <p:nvPr userDrawn="1"/>
        </p:nvPicPr>
        <p:blipFill>
          <a:blip r:embed="rId6">
            <a:extLst>
              <a:ext uri="{96DAC541-7B7A-43D3-8B79-37D633B846F1}">
                <asvg:svgBlip xmlns:asvg="http://schemas.microsoft.com/office/drawing/2016/SVG/main" r:embed="rId7"/>
              </a:ext>
            </a:extLst>
          </a:blip>
          <a:srcRect/>
          <a:stretch/>
        </p:blipFill>
        <p:spPr>
          <a:xfrm>
            <a:off x="5767074" y="4806522"/>
            <a:ext cx="600075" cy="600075"/>
          </a:xfrm>
          <a:prstGeom prst="rect">
            <a:avLst/>
          </a:prstGeom>
        </p:spPr>
      </p:pic>
      <p:pic>
        <p:nvPicPr>
          <p:cNvPr id="3" name="Picture 2" descr="Logo&#10;&#10;Description automatically generated">
            <a:extLst>
              <a:ext uri="{FF2B5EF4-FFF2-40B4-BE49-F238E27FC236}">
                <a16:creationId xmlns:a16="http://schemas.microsoft.com/office/drawing/2014/main" id="{077C56A3-4FFE-73CF-6F7F-1F451E5B3F1E}"/>
              </a:ext>
            </a:extLst>
          </p:cNvPr>
          <p:cNvPicPr>
            <a:picLocks noChangeAspect="1"/>
          </p:cNvPicPr>
          <p:nvPr userDrawn="1"/>
        </p:nvPicPr>
        <p:blipFill>
          <a:blip r:embed="rId8"/>
          <a:stretch>
            <a:fillRect/>
          </a:stretch>
        </p:blipFill>
        <p:spPr>
          <a:xfrm>
            <a:off x="10551045" y="364425"/>
            <a:ext cx="1208955" cy="979789"/>
          </a:xfrm>
          <a:prstGeom prst="rect">
            <a:avLst/>
          </a:prstGeom>
        </p:spPr>
      </p:pic>
      <p:pic>
        <p:nvPicPr>
          <p:cNvPr id="6" name="Picture 5" descr="Icon&#10;&#10;Description automatically generated">
            <a:extLst>
              <a:ext uri="{FF2B5EF4-FFF2-40B4-BE49-F238E27FC236}">
                <a16:creationId xmlns:a16="http://schemas.microsoft.com/office/drawing/2014/main" id="{76D92FD5-08EA-6BC8-29BC-BCF5EEFE18AA}"/>
              </a:ext>
            </a:extLst>
          </p:cNvPr>
          <p:cNvPicPr>
            <a:picLocks noChangeAspect="1"/>
          </p:cNvPicPr>
          <p:nvPr userDrawn="1"/>
        </p:nvPicPr>
        <p:blipFill>
          <a:blip r:embed="rId9"/>
          <a:stretch>
            <a:fillRect/>
          </a:stretch>
        </p:blipFill>
        <p:spPr>
          <a:xfrm rot="5400000">
            <a:off x="-2509143" y="-71523"/>
            <a:ext cx="10768951" cy="7616239"/>
          </a:xfrm>
          <a:prstGeom prst="rect">
            <a:avLst/>
          </a:prstGeom>
        </p:spPr>
      </p:pic>
    </p:spTree>
    <p:extLst>
      <p:ext uri="{BB962C8B-B14F-4D97-AF65-F5344CB8AC3E}">
        <p14:creationId xmlns:p14="http://schemas.microsoft.com/office/powerpoint/2010/main" val="461523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Data 1">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23763076-72CB-117E-F240-98C1D1050D3E}"/>
              </a:ext>
            </a:extLst>
          </p:cNvPr>
          <p:cNvSpPr/>
          <p:nvPr userDrawn="1"/>
        </p:nvSpPr>
        <p:spPr>
          <a:xfrm>
            <a:off x="0" y="0"/>
            <a:ext cx="12206636" cy="6872615"/>
          </a:xfrm>
          <a:prstGeom prst="rect">
            <a:avLst/>
          </a:prstGeom>
          <a:solidFill>
            <a:srgbClr val="F6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title" hasCustomPrompt="1"/>
          </p:nvPr>
        </p:nvSpPr>
        <p:spPr>
          <a:xfrm>
            <a:off x="432000" y="310075"/>
            <a:ext cx="11404154" cy="426721"/>
          </a:xfrm>
          <a:prstGeom prst="rect">
            <a:avLst/>
          </a:prstGeom>
        </p:spPr>
        <p:txBody>
          <a:bodyPr lIns="0" tIns="0" rIns="0" bIns="0" anchor="t">
            <a:normAutofit/>
          </a:bodyPr>
          <a:lstStyle>
            <a:lvl1pPr>
              <a:defRPr sz="2400" b="1">
                <a:solidFill>
                  <a:schemeClr val="tx1"/>
                </a:solidFill>
              </a:defRPr>
            </a:lvl1pPr>
          </a:lstStyle>
          <a:p>
            <a:r>
              <a:rPr lang="en-GB"/>
              <a:t>Heading</a:t>
            </a:r>
          </a:p>
        </p:txBody>
      </p:sp>
      <p:sp>
        <p:nvSpPr>
          <p:cNvPr id="9" name="TextBox 8">
            <a:extLst>
              <a:ext uri="{FF2B5EF4-FFF2-40B4-BE49-F238E27FC236}">
                <a16:creationId xmlns:a16="http://schemas.microsoft.com/office/drawing/2014/main" id="{990784B1-AA1E-DC4B-BEB4-EC05249AFE00}"/>
              </a:ext>
            </a:extLst>
          </p:cNvPr>
          <p:cNvSpPr txBox="1"/>
          <p:nvPr userDrawn="1"/>
        </p:nvSpPr>
        <p:spPr>
          <a:xfrm>
            <a:off x="4700954" y="4232031"/>
            <a:ext cx="0" cy="0"/>
          </a:xfrm>
          <a:prstGeom prst="rect">
            <a:avLst/>
          </a:prstGeom>
          <a:noFill/>
        </p:spPr>
        <p:txBody>
          <a:bodyPr wrap="none" lIns="0" tIns="0" rIns="0" bIns="0" rtlCol="0">
            <a:noAutofit/>
          </a:bodyPr>
          <a:lstStyle/>
          <a:p>
            <a:endParaRPr lang="en-GB" sz="1200" b="1">
              <a:solidFill>
                <a:schemeClr val="accent1"/>
              </a:solidFill>
            </a:endParaRPr>
          </a:p>
        </p:txBody>
      </p:sp>
      <p:sp>
        <p:nvSpPr>
          <p:cNvPr id="10" name="Rectangle 9">
            <a:extLst>
              <a:ext uri="{FF2B5EF4-FFF2-40B4-BE49-F238E27FC236}">
                <a16:creationId xmlns:a16="http://schemas.microsoft.com/office/drawing/2014/main" id="{FF8B4B32-B7B7-DB40-9D0C-2D4D8414C6EC}"/>
              </a:ext>
            </a:extLst>
          </p:cNvPr>
          <p:cNvSpPr/>
          <p:nvPr userDrawn="1"/>
        </p:nvSpPr>
        <p:spPr>
          <a:xfrm>
            <a:off x="11444644" y="6404977"/>
            <a:ext cx="372218" cy="276999"/>
          </a:xfrm>
          <a:prstGeom prst="rect">
            <a:avLst/>
          </a:prstGeom>
        </p:spPr>
        <p:txBody>
          <a:bodyPr wrap="none">
            <a:spAutoFit/>
          </a:bodyPr>
          <a:lstStyle/>
          <a:p>
            <a:pPr algn="r"/>
            <a:fld id="{BA3B713D-1FBB-0E4F-91D0-D2B735266E79}" type="slidenum">
              <a:rPr lang="en-GB" sz="1200" smtClean="0">
                <a:solidFill>
                  <a:schemeClr val="accent6"/>
                </a:solidFill>
              </a:rPr>
              <a:t>‹#›</a:t>
            </a:fld>
            <a:endParaRPr lang="en-GB" sz="1200">
              <a:solidFill>
                <a:schemeClr val="accent6"/>
              </a:solidFill>
            </a:endParaRPr>
          </a:p>
        </p:txBody>
      </p:sp>
      <p:sp>
        <p:nvSpPr>
          <p:cNvPr id="4" name="TextBox 3">
            <a:extLst>
              <a:ext uri="{FF2B5EF4-FFF2-40B4-BE49-F238E27FC236}">
                <a16:creationId xmlns:a16="http://schemas.microsoft.com/office/drawing/2014/main" id="{97C3715D-C90E-7C4B-B312-C707773A39DD}"/>
              </a:ext>
            </a:extLst>
          </p:cNvPr>
          <p:cNvSpPr txBox="1"/>
          <p:nvPr userDrawn="1"/>
        </p:nvSpPr>
        <p:spPr>
          <a:xfrm>
            <a:off x="2232561" y="3170712"/>
            <a:ext cx="0" cy="0"/>
          </a:xfrm>
          <a:prstGeom prst="rect">
            <a:avLst/>
          </a:prstGeom>
          <a:noFill/>
        </p:spPr>
        <p:txBody>
          <a:bodyPr wrap="none" lIns="0" tIns="0" rIns="0" bIns="0" rtlCol="0">
            <a:noAutofit/>
          </a:bodyPr>
          <a:lstStyle/>
          <a:p>
            <a:endParaRPr lang="en-GB" sz="1200" b="1">
              <a:solidFill>
                <a:schemeClr val="accent1"/>
              </a:solidFill>
            </a:endParaRPr>
          </a:p>
        </p:txBody>
      </p:sp>
      <p:cxnSp>
        <p:nvCxnSpPr>
          <p:cNvPr id="12" name="Straight Connector 11">
            <a:extLst>
              <a:ext uri="{FF2B5EF4-FFF2-40B4-BE49-F238E27FC236}">
                <a16:creationId xmlns:a16="http://schemas.microsoft.com/office/drawing/2014/main" id="{137E920E-FCD4-834F-9787-A19C03BDF9AE}"/>
              </a:ext>
            </a:extLst>
          </p:cNvPr>
          <p:cNvCxnSpPr>
            <a:cxnSpLocks/>
          </p:cNvCxnSpPr>
          <p:nvPr userDrawn="1"/>
        </p:nvCxnSpPr>
        <p:spPr>
          <a:xfrm>
            <a:off x="432000" y="6336000"/>
            <a:ext cx="113760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E055424E-84DC-71BA-CBB2-BE0007D93CE1}"/>
              </a:ext>
            </a:extLst>
          </p:cNvPr>
          <p:cNvPicPr>
            <a:picLocks noChangeAspect="1"/>
          </p:cNvPicPr>
          <p:nvPr userDrawn="1"/>
        </p:nvPicPr>
        <p:blipFill>
          <a:blip r:embed="rId2"/>
          <a:stretch>
            <a:fillRect/>
          </a:stretch>
        </p:blipFill>
        <p:spPr>
          <a:xfrm rot="10800000">
            <a:off x="9220370" y="244040"/>
            <a:ext cx="3064672" cy="187960"/>
          </a:xfrm>
          <a:prstGeom prst="rect">
            <a:avLst/>
          </a:prstGeom>
        </p:spPr>
      </p:pic>
      <p:sp>
        <p:nvSpPr>
          <p:cNvPr id="3" name="Text Placeholder 7">
            <a:extLst>
              <a:ext uri="{FF2B5EF4-FFF2-40B4-BE49-F238E27FC236}">
                <a16:creationId xmlns:a16="http://schemas.microsoft.com/office/drawing/2014/main" id="{FB2922A9-9C8F-43B1-7D0A-0C7761EE45F2}"/>
              </a:ext>
            </a:extLst>
          </p:cNvPr>
          <p:cNvSpPr>
            <a:spLocks noGrp="1"/>
          </p:cNvSpPr>
          <p:nvPr>
            <p:ph type="body" sz="quarter" idx="13" hasCustomPrompt="1"/>
          </p:nvPr>
        </p:nvSpPr>
        <p:spPr>
          <a:xfrm>
            <a:off x="432001" y="767200"/>
            <a:ext cx="11012644" cy="577927"/>
          </a:xfrm>
          <a:prstGeom prst="rect">
            <a:avLst/>
          </a:prstGeom>
        </p:spPr>
        <p:txBody>
          <a:bodyPr lIns="0" tIns="0" rIns="0" bIns="0">
            <a:noAutofit/>
          </a:bodyPr>
          <a:lstStyle>
            <a:lvl1pPr marL="0" indent="0">
              <a:lnSpc>
                <a:spcPts val="2200"/>
              </a:lnSpc>
              <a:spcBef>
                <a:spcPts val="0"/>
              </a:spcBef>
              <a:spcAft>
                <a:spcPts val="900"/>
              </a:spcAft>
              <a:buClr>
                <a:schemeClr val="tx1"/>
              </a:buClr>
              <a:buNone/>
              <a:defRPr sz="1800" b="1">
                <a:solidFill>
                  <a:schemeClr val="accent6"/>
                </a:solidFill>
              </a:defRPr>
            </a:lvl1pPr>
            <a:lvl2pPr marL="357188" indent="0">
              <a:buClr>
                <a:schemeClr val="tx1"/>
              </a:buClr>
              <a:buNone/>
              <a:defRPr sz="1800">
                <a:solidFill>
                  <a:schemeClr val="tx1"/>
                </a:solidFill>
              </a:defRPr>
            </a:lvl2pPr>
            <a:lvl3pPr marL="714375" indent="0">
              <a:buClr>
                <a:schemeClr val="tx1"/>
              </a:buClr>
              <a:buNone/>
              <a:defRPr sz="1800">
                <a:solidFill>
                  <a:schemeClr val="tx1"/>
                </a:solidFill>
              </a:defRPr>
            </a:lvl3pPr>
            <a:lvl4pPr marL="1081087" indent="0">
              <a:buClr>
                <a:schemeClr val="tx1"/>
              </a:buClr>
              <a:buNone/>
              <a:defRPr sz="1800">
                <a:solidFill>
                  <a:schemeClr val="tx1"/>
                </a:solidFill>
              </a:defRPr>
            </a:lvl4pPr>
            <a:lvl5pPr marL="1438275" indent="0">
              <a:buClr>
                <a:schemeClr val="tx1"/>
              </a:buClr>
              <a:buNone/>
              <a:defRPr sz="1800">
                <a:solidFill>
                  <a:schemeClr val="tx1"/>
                </a:solidFill>
              </a:defRPr>
            </a:lvl5pPr>
          </a:lstStyle>
          <a:p>
            <a:pPr lvl="0"/>
            <a:r>
              <a:rPr lang="en-GB"/>
              <a:t>Subhead if needed</a:t>
            </a:r>
          </a:p>
        </p:txBody>
      </p:sp>
    </p:spTree>
    <p:extLst>
      <p:ext uri="{BB962C8B-B14F-4D97-AF65-F5344CB8AC3E}">
        <p14:creationId xmlns:p14="http://schemas.microsoft.com/office/powerpoint/2010/main" val="110834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Headline and image with header 1">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3DACDB8-C05A-C540-BF85-5FDDA3660A2E}"/>
              </a:ext>
            </a:extLst>
          </p:cNvPr>
          <p:cNvSpPr/>
          <p:nvPr userDrawn="1"/>
        </p:nvSpPr>
        <p:spPr>
          <a:xfrm>
            <a:off x="11444644" y="6404977"/>
            <a:ext cx="372218" cy="276999"/>
          </a:xfrm>
          <a:prstGeom prst="rect">
            <a:avLst/>
          </a:prstGeom>
        </p:spPr>
        <p:txBody>
          <a:bodyPr wrap="none">
            <a:spAutoFit/>
          </a:bodyPr>
          <a:lstStyle/>
          <a:p>
            <a:pPr algn="r"/>
            <a:fld id="{BA3B713D-1FBB-0E4F-91D0-D2B735266E79}" type="slidenum">
              <a:rPr lang="en-GB" sz="1200" smtClean="0">
                <a:solidFill>
                  <a:schemeClr val="accent6"/>
                </a:solidFill>
              </a:rPr>
              <a:t>‹#›</a:t>
            </a:fld>
            <a:endParaRPr lang="en-GB" sz="1200">
              <a:solidFill>
                <a:schemeClr val="accent6"/>
              </a:solidFill>
            </a:endParaRPr>
          </a:p>
        </p:txBody>
      </p:sp>
      <p:sp>
        <p:nvSpPr>
          <p:cNvPr id="5" name="TextBox 4">
            <a:extLst>
              <a:ext uri="{FF2B5EF4-FFF2-40B4-BE49-F238E27FC236}">
                <a16:creationId xmlns:a16="http://schemas.microsoft.com/office/drawing/2014/main" id="{7BB6C65A-583E-CC43-8A40-D9FE20EAC65C}"/>
              </a:ext>
            </a:extLst>
          </p:cNvPr>
          <p:cNvSpPr txBox="1"/>
          <p:nvPr userDrawn="1"/>
        </p:nvSpPr>
        <p:spPr>
          <a:xfrm>
            <a:off x="1963271" y="-1210235"/>
            <a:ext cx="0" cy="0"/>
          </a:xfrm>
          <a:prstGeom prst="rect">
            <a:avLst/>
          </a:prstGeom>
          <a:noFill/>
        </p:spPr>
        <p:txBody>
          <a:bodyPr wrap="none" lIns="0" tIns="0" rIns="0" bIns="0" rtlCol="0">
            <a:noAutofit/>
          </a:bodyPr>
          <a:lstStyle/>
          <a:p>
            <a:endParaRPr lang="en-GB" sz="1200" b="1">
              <a:solidFill>
                <a:schemeClr val="accent1"/>
              </a:solidFill>
            </a:endParaRPr>
          </a:p>
        </p:txBody>
      </p:sp>
    </p:spTree>
    <p:extLst>
      <p:ext uri="{BB962C8B-B14F-4D97-AF65-F5344CB8AC3E}">
        <p14:creationId xmlns:p14="http://schemas.microsoft.com/office/powerpoint/2010/main" val="15626038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_Headline and image with header 1">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3DACDB8-C05A-C540-BF85-5FDDA3660A2E}"/>
              </a:ext>
            </a:extLst>
          </p:cNvPr>
          <p:cNvSpPr/>
          <p:nvPr userDrawn="1"/>
        </p:nvSpPr>
        <p:spPr>
          <a:xfrm>
            <a:off x="11444644" y="6404977"/>
            <a:ext cx="372218" cy="276999"/>
          </a:xfrm>
          <a:prstGeom prst="rect">
            <a:avLst/>
          </a:prstGeom>
        </p:spPr>
        <p:txBody>
          <a:bodyPr wrap="none">
            <a:spAutoFit/>
          </a:bodyPr>
          <a:lstStyle/>
          <a:p>
            <a:pPr algn="r"/>
            <a:fld id="{BA3B713D-1FBB-0E4F-91D0-D2B735266E79}" type="slidenum">
              <a:rPr lang="en-GB" sz="1200" smtClean="0">
                <a:solidFill>
                  <a:schemeClr val="accent6"/>
                </a:solidFill>
              </a:rPr>
              <a:t>‹#›</a:t>
            </a:fld>
            <a:endParaRPr lang="en-GB" sz="1200">
              <a:solidFill>
                <a:schemeClr val="accent6"/>
              </a:solidFill>
            </a:endParaRPr>
          </a:p>
        </p:txBody>
      </p:sp>
      <p:sp>
        <p:nvSpPr>
          <p:cNvPr id="5" name="TextBox 4">
            <a:extLst>
              <a:ext uri="{FF2B5EF4-FFF2-40B4-BE49-F238E27FC236}">
                <a16:creationId xmlns:a16="http://schemas.microsoft.com/office/drawing/2014/main" id="{7BB6C65A-583E-CC43-8A40-D9FE20EAC65C}"/>
              </a:ext>
            </a:extLst>
          </p:cNvPr>
          <p:cNvSpPr txBox="1"/>
          <p:nvPr userDrawn="1"/>
        </p:nvSpPr>
        <p:spPr>
          <a:xfrm>
            <a:off x="1963271" y="-1210235"/>
            <a:ext cx="0" cy="0"/>
          </a:xfrm>
          <a:prstGeom prst="rect">
            <a:avLst/>
          </a:prstGeom>
          <a:noFill/>
        </p:spPr>
        <p:txBody>
          <a:bodyPr wrap="none" lIns="0" tIns="0" rIns="0" bIns="0" rtlCol="0">
            <a:noAutofit/>
          </a:bodyPr>
          <a:lstStyle/>
          <a:p>
            <a:endParaRPr lang="en-GB" sz="1200" b="1">
              <a:solidFill>
                <a:schemeClr val="accent1"/>
              </a:solidFill>
            </a:endParaRPr>
          </a:p>
        </p:txBody>
      </p:sp>
    </p:spTree>
    <p:extLst>
      <p:ext uri="{BB962C8B-B14F-4D97-AF65-F5344CB8AC3E}">
        <p14:creationId xmlns:p14="http://schemas.microsoft.com/office/powerpoint/2010/main" val="914408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_Headline and image with header 4">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3DACDB8-C05A-C540-BF85-5FDDA3660A2E}"/>
              </a:ext>
            </a:extLst>
          </p:cNvPr>
          <p:cNvSpPr/>
          <p:nvPr userDrawn="1"/>
        </p:nvSpPr>
        <p:spPr>
          <a:xfrm>
            <a:off x="11444644" y="6404977"/>
            <a:ext cx="372218" cy="276999"/>
          </a:xfrm>
          <a:prstGeom prst="rect">
            <a:avLst/>
          </a:prstGeom>
        </p:spPr>
        <p:txBody>
          <a:bodyPr wrap="none">
            <a:spAutoFit/>
          </a:bodyPr>
          <a:lstStyle/>
          <a:p>
            <a:pPr algn="r"/>
            <a:fld id="{BA3B713D-1FBB-0E4F-91D0-D2B735266E79}" type="slidenum">
              <a:rPr lang="en-GB" sz="1200" smtClean="0">
                <a:solidFill>
                  <a:schemeClr val="accent2"/>
                </a:solidFill>
              </a:rPr>
              <a:t>‹#›</a:t>
            </a:fld>
            <a:endParaRPr lang="en-GB" sz="1200">
              <a:solidFill>
                <a:schemeClr val="accent2"/>
              </a:solidFill>
            </a:endParaRPr>
          </a:p>
        </p:txBody>
      </p:sp>
      <p:sp>
        <p:nvSpPr>
          <p:cNvPr id="5" name="TextBox 4">
            <a:extLst>
              <a:ext uri="{FF2B5EF4-FFF2-40B4-BE49-F238E27FC236}">
                <a16:creationId xmlns:a16="http://schemas.microsoft.com/office/drawing/2014/main" id="{7BB6C65A-583E-CC43-8A40-D9FE20EAC65C}"/>
              </a:ext>
            </a:extLst>
          </p:cNvPr>
          <p:cNvSpPr txBox="1"/>
          <p:nvPr userDrawn="1"/>
        </p:nvSpPr>
        <p:spPr>
          <a:xfrm>
            <a:off x="1963271" y="-1210235"/>
            <a:ext cx="0" cy="0"/>
          </a:xfrm>
          <a:prstGeom prst="rect">
            <a:avLst/>
          </a:prstGeom>
          <a:noFill/>
        </p:spPr>
        <p:txBody>
          <a:bodyPr wrap="none" lIns="0" tIns="0" rIns="0" bIns="0" rtlCol="0">
            <a:noAutofit/>
          </a:bodyPr>
          <a:lstStyle/>
          <a:p>
            <a:endParaRPr lang="en-GB" sz="1200" b="1">
              <a:solidFill>
                <a:schemeClr val="accent1"/>
              </a:solidFill>
            </a:endParaRPr>
          </a:p>
        </p:txBody>
      </p:sp>
      <p:sp>
        <p:nvSpPr>
          <p:cNvPr id="22" name="Rectangle 21">
            <a:extLst>
              <a:ext uri="{FF2B5EF4-FFF2-40B4-BE49-F238E27FC236}">
                <a16:creationId xmlns:a16="http://schemas.microsoft.com/office/drawing/2014/main" id="{35B6474B-ACF2-9D41-872B-7CB816A7A28A}"/>
              </a:ext>
            </a:extLst>
          </p:cNvPr>
          <p:cNvSpPr/>
          <p:nvPr userDrawn="1"/>
        </p:nvSpPr>
        <p:spPr>
          <a:xfrm>
            <a:off x="11444644" y="6404977"/>
            <a:ext cx="372218" cy="276999"/>
          </a:xfrm>
          <a:prstGeom prst="rect">
            <a:avLst/>
          </a:prstGeom>
        </p:spPr>
        <p:txBody>
          <a:bodyPr wrap="none">
            <a:spAutoFit/>
          </a:bodyPr>
          <a:lstStyle/>
          <a:p>
            <a:pPr algn="r"/>
            <a:fld id="{BA3B713D-1FBB-0E4F-91D0-D2B735266E79}" type="slidenum">
              <a:rPr lang="en-GB" sz="1200" smtClean="0">
                <a:solidFill>
                  <a:schemeClr val="accent6"/>
                </a:solidFill>
              </a:rPr>
              <a:t>‹#›</a:t>
            </a:fld>
            <a:endParaRPr lang="en-GB" sz="1200">
              <a:solidFill>
                <a:schemeClr val="accent6"/>
              </a:solidFill>
            </a:endParaRPr>
          </a:p>
        </p:txBody>
      </p:sp>
      <p:sp>
        <p:nvSpPr>
          <p:cNvPr id="6" name="TextBox 5">
            <a:extLst>
              <a:ext uri="{FF2B5EF4-FFF2-40B4-BE49-F238E27FC236}">
                <a16:creationId xmlns:a16="http://schemas.microsoft.com/office/drawing/2014/main" id="{17BDFC27-AE77-990E-E3A7-5DF7B8BEB8B0}"/>
              </a:ext>
            </a:extLst>
          </p:cNvPr>
          <p:cNvSpPr txBox="1"/>
          <p:nvPr userDrawn="1"/>
        </p:nvSpPr>
        <p:spPr>
          <a:xfrm>
            <a:off x="7202551" y="2249424"/>
            <a:ext cx="4428148" cy="1200329"/>
          </a:xfrm>
          <a:prstGeom prst="rect">
            <a:avLst/>
          </a:prstGeom>
          <a:noFill/>
        </p:spPr>
        <p:txBody>
          <a:bodyPr wrap="square" rtlCol="0">
            <a:spAutoFit/>
          </a:bodyPr>
          <a:lstStyle/>
          <a:p>
            <a:r>
              <a:rPr lang="en-GB">
                <a:solidFill>
                  <a:schemeClr val="bg1"/>
                </a:solidFill>
              </a:rPr>
              <a:t>Text content goes over single column. Text content here goes over single column. Text content here goes over single column.  </a:t>
            </a:r>
          </a:p>
        </p:txBody>
      </p:sp>
    </p:spTree>
    <p:extLst>
      <p:ext uri="{BB962C8B-B14F-4D97-AF65-F5344CB8AC3E}">
        <p14:creationId xmlns:p14="http://schemas.microsoft.com/office/powerpoint/2010/main" val="3783450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Headline and image with header 4">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3DACDB8-C05A-C540-BF85-5FDDA3660A2E}"/>
              </a:ext>
            </a:extLst>
          </p:cNvPr>
          <p:cNvSpPr/>
          <p:nvPr userDrawn="1"/>
        </p:nvSpPr>
        <p:spPr>
          <a:xfrm>
            <a:off x="11444644" y="6404977"/>
            <a:ext cx="372218" cy="276999"/>
          </a:xfrm>
          <a:prstGeom prst="rect">
            <a:avLst/>
          </a:prstGeom>
        </p:spPr>
        <p:txBody>
          <a:bodyPr wrap="none">
            <a:spAutoFit/>
          </a:bodyPr>
          <a:lstStyle/>
          <a:p>
            <a:pPr algn="r"/>
            <a:fld id="{BA3B713D-1FBB-0E4F-91D0-D2B735266E79}" type="slidenum">
              <a:rPr lang="en-GB" sz="1200" smtClean="0">
                <a:solidFill>
                  <a:schemeClr val="accent2"/>
                </a:solidFill>
              </a:rPr>
              <a:t>‹#›</a:t>
            </a:fld>
            <a:endParaRPr lang="en-GB" sz="1200">
              <a:solidFill>
                <a:schemeClr val="accent2"/>
              </a:solidFill>
            </a:endParaRPr>
          </a:p>
        </p:txBody>
      </p:sp>
      <p:sp>
        <p:nvSpPr>
          <p:cNvPr id="5" name="TextBox 4">
            <a:extLst>
              <a:ext uri="{FF2B5EF4-FFF2-40B4-BE49-F238E27FC236}">
                <a16:creationId xmlns:a16="http://schemas.microsoft.com/office/drawing/2014/main" id="{7BB6C65A-583E-CC43-8A40-D9FE20EAC65C}"/>
              </a:ext>
            </a:extLst>
          </p:cNvPr>
          <p:cNvSpPr txBox="1"/>
          <p:nvPr userDrawn="1"/>
        </p:nvSpPr>
        <p:spPr>
          <a:xfrm>
            <a:off x="1963271" y="-1210235"/>
            <a:ext cx="0" cy="0"/>
          </a:xfrm>
          <a:prstGeom prst="rect">
            <a:avLst/>
          </a:prstGeom>
          <a:noFill/>
        </p:spPr>
        <p:txBody>
          <a:bodyPr wrap="none" lIns="0" tIns="0" rIns="0" bIns="0" rtlCol="0">
            <a:noAutofit/>
          </a:bodyPr>
          <a:lstStyle/>
          <a:p>
            <a:endParaRPr lang="en-GB" sz="1200" b="1">
              <a:solidFill>
                <a:schemeClr val="accent1"/>
              </a:solidFill>
            </a:endParaRPr>
          </a:p>
        </p:txBody>
      </p:sp>
      <p:sp>
        <p:nvSpPr>
          <p:cNvPr id="22" name="Rectangle 21">
            <a:extLst>
              <a:ext uri="{FF2B5EF4-FFF2-40B4-BE49-F238E27FC236}">
                <a16:creationId xmlns:a16="http://schemas.microsoft.com/office/drawing/2014/main" id="{35B6474B-ACF2-9D41-872B-7CB816A7A28A}"/>
              </a:ext>
            </a:extLst>
          </p:cNvPr>
          <p:cNvSpPr/>
          <p:nvPr userDrawn="1"/>
        </p:nvSpPr>
        <p:spPr>
          <a:xfrm>
            <a:off x="11444644" y="6404977"/>
            <a:ext cx="372218" cy="276999"/>
          </a:xfrm>
          <a:prstGeom prst="rect">
            <a:avLst/>
          </a:prstGeom>
        </p:spPr>
        <p:txBody>
          <a:bodyPr wrap="none">
            <a:spAutoFit/>
          </a:bodyPr>
          <a:lstStyle/>
          <a:p>
            <a:pPr algn="r"/>
            <a:fld id="{BA3B713D-1FBB-0E4F-91D0-D2B735266E79}" type="slidenum">
              <a:rPr lang="en-GB" sz="1200" smtClean="0">
                <a:solidFill>
                  <a:schemeClr val="accent6"/>
                </a:solidFill>
              </a:rPr>
              <a:t>‹#›</a:t>
            </a:fld>
            <a:endParaRPr lang="en-GB" sz="1200">
              <a:solidFill>
                <a:schemeClr val="accent6"/>
              </a:solidFill>
            </a:endParaRPr>
          </a:p>
        </p:txBody>
      </p:sp>
    </p:spTree>
    <p:extLst>
      <p:ext uri="{BB962C8B-B14F-4D97-AF65-F5344CB8AC3E}">
        <p14:creationId xmlns:p14="http://schemas.microsoft.com/office/powerpoint/2010/main" val="1125462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Headline and image with header 4">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3DACDB8-C05A-C540-BF85-5FDDA3660A2E}"/>
              </a:ext>
            </a:extLst>
          </p:cNvPr>
          <p:cNvSpPr/>
          <p:nvPr userDrawn="1"/>
        </p:nvSpPr>
        <p:spPr>
          <a:xfrm>
            <a:off x="11444644" y="6404977"/>
            <a:ext cx="372218" cy="276999"/>
          </a:xfrm>
          <a:prstGeom prst="rect">
            <a:avLst/>
          </a:prstGeom>
        </p:spPr>
        <p:txBody>
          <a:bodyPr wrap="none">
            <a:spAutoFit/>
          </a:bodyPr>
          <a:lstStyle/>
          <a:p>
            <a:pPr algn="r"/>
            <a:fld id="{BA3B713D-1FBB-0E4F-91D0-D2B735266E79}" type="slidenum">
              <a:rPr lang="en-GB" sz="1200" smtClean="0">
                <a:solidFill>
                  <a:schemeClr val="accent2"/>
                </a:solidFill>
              </a:rPr>
              <a:t>‹#›</a:t>
            </a:fld>
            <a:endParaRPr lang="en-GB" sz="1200">
              <a:solidFill>
                <a:schemeClr val="accent2"/>
              </a:solidFill>
            </a:endParaRPr>
          </a:p>
        </p:txBody>
      </p:sp>
      <p:sp>
        <p:nvSpPr>
          <p:cNvPr id="5" name="TextBox 4">
            <a:extLst>
              <a:ext uri="{FF2B5EF4-FFF2-40B4-BE49-F238E27FC236}">
                <a16:creationId xmlns:a16="http://schemas.microsoft.com/office/drawing/2014/main" id="{7BB6C65A-583E-CC43-8A40-D9FE20EAC65C}"/>
              </a:ext>
            </a:extLst>
          </p:cNvPr>
          <p:cNvSpPr txBox="1"/>
          <p:nvPr userDrawn="1"/>
        </p:nvSpPr>
        <p:spPr>
          <a:xfrm>
            <a:off x="1963271" y="-1210235"/>
            <a:ext cx="0" cy="0"/>
          </a:xfrm>
          <a:prstGeom prst="rect">
            <a:avLst/>
          </a:prstGeom>
          <a:noFill/>
        </p:spPr>
        <p:txBody>
          <a:bodyPr wrap="none" lIns="0" tIns="0" rIns="0" bIns="0" rtlCol="0">
            <a:noAutofit/>
          </a:bodyPr>
          <a:lstStyle/>
          <a:p>
            <a:endParaRPr lang="en-GB" sz="1200" b="1">
              <a:solidFill>
                <a:schemeClr val="accent1"/>
              </a:solidFill>
            </a:endParaRPr>
          </a:p>
        </p:txBody>
      </p:sp>
      <p:sp>
        <p:nvSpPr>
          <p:cNvPr id="22" name="Rectangle 21">
            <a:extLst>
              <a:ext uri="{FF2B5EF4-FFF2-40B4-BE49-F238E27FC236}">
                <a16:creationId xmlns:a16="http://schemas.microsoft.com/office/drawing/2014/main" id="{35B6474B-ACF2-9D41-872B-7CB816A7A28A}"/>
              </a:ext>
            </a:extLst>
          </p:cNvPr>
          <p:cNvSpPr/>
          <p:nvPr userDrawn="1"/>
        </p:nvSpPr>
        <p:spPr>
          <a:xfrm>
            <a:off x="11444644" y="6404977"/>
            <a:ext cx="372218" cy="276999"/>
          </a:xfrm>
          <a:prstGeom prst="rect">
            <a:avLst/>
          </a:prstGeom>
        </p:spPr>
        <p:txBody>
          <a:bodyPr wrap="none">
            <a:spAutoFit/>
          </a:bodyPr>
          <a:lstStyle/>
          <a:p>
            <a:pPr algn="r"/>
            <a:fld id="{BA3B713D-1FBB-0E4F-91D0-D2B735266E79}" type="slidenum">
              <a:rPr lang="en-GB" sz="1200" smtClean="0">
                <a:solidFill>
                  <a:schemeClr val="accent6"/>
                </a:solidFill>
              </a:rPr>
              <a:t>‹#›</a:t>
            </a:fld>
            <a:endParaRPr lang="en-GB" sz="1200">
              <a:solidFill>
                <a:schemeClr val="accent6"/>
              </a:solidFill>
            </a:endParaRPr>
          </a:p>
        </p:txBody>
      </p:sp>
    </p:spTree>
    <p:extLst>
      <p:ext uri="{BB962C8B-B14F-4D97-AF65-F5344CB8AC3E}">
        <p14:creationId xmlns:p14="http://schemas.microsoft.com/office/powerpoint/2010/main" val="11531621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Heading, subhead, bullets one column">
    <p:spTree>
      <p:nvGrpSpPr>
        <p:cNvPr id="1" name=""/>
        <p:cNvGrpSpPr/>
        <p:nvPr/>
      </p:nvGrpSpPr>
      <p:grpSpPr>
        <a:xfrm>
          <a:off x="0" y="0"/>
          <a:ext cx="0" cy="0"/>
          <a:chOff x="0" y="0"/>
          <a:chExt cx="0" cy="0"/>
        </a:xfrm>
      </p:grpSpPr>
      <p:sp>
        <p:nvSpPr>
          <p:cNvPr id="3" name="Content Placeholder 2"/>
          <p:cNvSpPr>
            <a:spLocks noGrp="1"/>
          </p:cNvSpPr>
          <p:nvPr>
            <p:ph idx="1"/>
          </p:nvPr>
        </p:nvSpPr>
        <p:spPr>
          <a:xfrm>
            <a:off x="432000" y="2771999"/>
            <a:ext cx="11088000" cy="3456000"/>
          </a:xfrm>
          <a:prstGeom prst="rect">
            <a:avLst/>
          </a:prstGeom>
        </p:spPr>
        <p:txBody>
          <a:bodyPr lIns="0" tIns="0" rIns="0" bIns="0">
            <a:normAutofit/>
          </a:bodyPr>
          <a:lstStyle>
            <a:lvl1pPr marL="0" indent="0">
              <a:lnSpc>
                <a:spcPct val="100000"/>
              </a:lnSpc>
              <a:spcBef>
                <a:spcPts val="0"/>
              </a:spcBef>
              <a:spcAft>
                <a:spcPts val="600"/>
              </a:spcAft>
              <a:buClr>
                <a:schemeClr val="tx1"/>
              </a:buClr>
              <a:buNone/>
              <a:defRPr sz="2200" b="0">
                <a:solidFill>
                  <a:schemeClr val="accent6"/>
                </a:solidFill>
              </a:defRPr>
            </a:lvl1pPr>
            <a:lvl2pPr>
              <a:buClr>
                <a:schemeClr val="tx1"/>
              </a:buClr>
              <a:defRPr sz="2200">
                <a:solidFill>
                  <a:schemeClr val="accent6"/>
                </a:solidFill>
              </a:defRPr>
            </a:lvl2pPr>
            <a:lvl3pPr>
              <a:buClr>
                <a:schemeClr val="tx1"/>
              </a:buClr>
              <a:defRPr sz="2200">
                <a:solidFill>
                  <a:schemeClr val="tx1"/>
                </a:solidFill>
              </a:defRPr>
            </a:lvl3pPr>
            <a:lvl4pPr>
              <a:buClr>
                <a:schemeClr val="tx1"/>
              </a:buClr>
              <a:defRPr sz="2200">
                <a:solidFill>
                  <a:schemeClr val="tx1"/>
                </a:solidFill>
              </a:defRPr>
            </a:lvl4pPr>
            <a:lvl5pPr>
              <a:buClr>
                <a:schemeClr val="tx1"/>
              </a:buClr>
              <a:defRPr sz="2200">
                <a:solidFill>
                  <a:schemeClr val="tx1"/>
                </a:solidFill>
              </a:defRPr>
            </a:lvl5pPr>
          </a:lstStyle>
          <a:p>
            <a:pPr lvl="0"/>
            <a:r>
              <a:rPr lang="en-GB"/>
              <a:t>Click to edit Master text styles</a:t>
            </a:r>
          </a:p>
          <a:p>
            <a:pPr lvl="1"/>
            <a:r>
              <a:rPr lang="en-GB"/>
              <a:t>Second level</a:t>
            </a:r>
          </a:p>
        </p:txBody>
      </p:sp>
      <p:sp>
        <p:nvSpPr>
          <p:cNvPr id="8" name="Text Placeholder 7">
            <a:extLst>
              <a:ext uri="{FF2B5EF4-FFF2-40B4-BE49-F238E27FC236}">
                <a16:creationId xmlns:a16="http://schemas.microsoft.com/office/drawing/2014/main" id="{47286FFC-BD82-6E40-BA0C-B1C0F7127A99}"/>
              </a:ext>
            </a:extLst>
          </p:cNvPr>
          <p:cNvSpPr>
            <a:spLocks noGrp="1"/>
          </p:cNvSpPr>
          <p:nvPr>
            <p:ph type="body" sz="quarter" idx="13" hasCustomPrompt="1"/>
          </p:nvPr>
        </p:nvSpPr>
        <p:spPr>
          <a:xfrm>
            <a:off x="432001" y="2088000"/>
            <a:ext cx="11012644" cy="577927"/>
          </a:xfrm>
          <a:prstGeom prst="rect">
            <a:avLst/>
          </a:prstGeom>
        </p:spPr>
        <p:txBody>
          <a:bodyPr lIns="0" tIns="0" rIns="0" bIns="0">
            <a:noAutofit/>
          </a:bodyPr>
          <a:lstStyle>
            <a:lvl1pPr marL="0" indent="0">
              <a:lnSpc>
                <a:spcPts val="2200"/>
              </a:lnSpc>
              <a:spcBef>
                <a:spcPts val="0"/>
              </a:spcBef>
              <a:spcAft>
                <a:spcPts val="900"/>
              </a:spcAft>
              <a:buClr>
                <a:schemeClr val="tx1"/>
              </a:buClr>
              <a:buNone/>
              <a:defRPr sz="2400" b="1">
                <a:solidFill>
                  <a:schemeClr val="accent6"/>
                </a:solidFill>
              </a:defRPr>
            </a:lvl1pPr>
            <a:lvl2pPr marL="357188" indent="0">
              <a:buClr>
                <a:schemeClr val="tx1"/>
              </a:buClr>
              <a:buNone/>
              <a:defRPr sz="1800">
                <a:solidFill>
                  <a:schemeClr val="tx1"/>
                </a:solidFill>
              </a:defRPr>
            </a:lvl2pPr>
            <a:lvl3pPr marL="714375" indent="0">
              <a:buClr>
                <a:schemeClr val="tx1"/>
              </a:buClr>
              <a:buNone/>
              <a:defRPr sz="1800">
                <a:solidFill>
                  <a:schemeClr val="tx1"/>
                </a:solidFill>
              </a:defRPr>
            </a:lvl3pPr>
            <a:lvl4pPr marL="1081087" indent="0">
              <a:buClr>
                <a:schemeClr val="tx1"/>
              </a:buClr>
              <a:buNone/>
              <a:defRPr sz="1800">
                <a:solidFill>
                  <a:schemeClr val="tx1"/>
                </a:solidFill>
              </a:defRPr>
            </a:lvl4pPr>
            <a:lvl5pPr marL="1438275" indent="0">
              <a:buClr>
                <a:schemeClr val="tx1"/>
              </a:buClr>
              <a:buNone/>
              <a:defRPr sz="1800">
                <a:solidFill>
                  <a:schemeClr val="tx1"/>
                </a:solidFill>
              </a:defRPr>
            </a:lvl5pPr>
          </a:lstStyle>
          <a:p>
            <a:pPr lvl="0"/>
            <a:r>
              <a:rPr lang="en-GB"/>
              <a:t>Subhead</a:t>
            </a:r>
          </a:p>
        </p:txBody>
      </p:sp>
      <p:sp>
        <p:nvSpPr>
          <p:cNvPr id="9" name="TextBox 8">
            <a:extLst>
              <a:ext uri="{FF2B5EF4-FFF2-40B4-BE49-F238E27FC236}">
                <a16:creationId xmlns:a16="http://schemas.microsoft.com/office/drawing/2014/main" id="{990784B1-AA1E-DC4B-BEB4-EC05249AFE00}"/>
              </a:ext>
            </a:extLst>
          </p:cNvPr>
          <p:cNvSpPr txBox="1"/>
          <p:nvPr userDrawn="1"/>
        </p:nvSpPr>
        <p:spPr>
          <a:xfrm>
            <a:off x="4700954" y="4232031"/>
            <a:ext cx="0" cy="0"/>
          </a:xfrm>
          <a:prstGeom prst="rect">
            <a:avLst/>
          </a:prstGeom>
          <a:noFill/>
        </p:spPr>
        <p:txBody>
          <a:bodyPr wrap="none" lIns="0" tIns="0" rIns="0" bIns="0" rtlCol="0">
            <a:noAutofit/>
          </a:bodyPr>
          <a:lstStyle/>
          <a:p>
            <a:endParaRPr lang="en-GB" sz="1200" b="1">
              <a:solidFill>
                <a:schemeClr val="accent1"/>
              </a:solidFill>
            </a:endParaRPr>
          </a:p>
        </p:txBody>
      </p:sp>
      <p:sp>
        <p:nvSpPr>
          <p:cNvPr id="10" name="Rectangle 9">
            <a:extLst>
              <a:ext uri="{FF2B5EF4-FFF2-40B4-BE49-F238E27FC236}">
                <a16:creationId xmlns:a16="http://schemas.microsoft.com/office/drawing/2014/main" id="{E42CCDA4-D437-6B48-8BBD-CAC30F281160}"/>
              </a:ext>
            </a:extLst>
          </p:cNvPr>
          <p:cNvSpPr/>
          <p:nvPr userDrawn="1"/>
        </p:nvSpPr>
        <p:spPr>
          <a:xfrm>
            <a:off x="11444644" y="6404977"/>
            <a:ext cx="372218" cy="276999"/>
          </a:xfrm>
          <a:prstGeom prst="rect">
            <a:avLst/>
          </a:prstGeom>
        </p:spPr>
        <p:txBody>
          <a:bodyPr wrap="none">
            <a:spAutoFit/>
          </a:bodyPr>
          <a:lstStyle/>
          <a:p>
            <a:pPr algn="r"/>
            <a:fld id="{BA3B713D-1FBB-0E4F-91D0-D2B735266E79}" type="slidenum">
              <a:rPr lang="en-GB" sz="1200" smtClean="0">
                <a:solidFill>
                  <a:schemeClr val="accent6"/>
                </a:solidFill>
              </a:rPr>
              <a:pPr algn="r"/>
              <a:t>‹#›</a:t>
            </a:fld>
            <a:endParaRPr lang="en-GB" sz="1200">
              <a:solidFill>
                <a:schemeClr val="accent6"/>
              </a:solidFill>
            </a:endParaRPr>
          </a:p>
        </p:txBody>
      </p:sp>
      <p:sp>
        <p:nvSpPr>
          <p:cNvPr id="7" name="Title 1">
            <a:extLst>
              <a:ext uri="{FF2B5EF4-FFF2-40B4-BE49-F238E27FC236}">
                <a16:creationId xmlns:a16="http://schemas.microsoft.com/office/drawing/2014/main" id="{4F771D90-A686-C949-8872-F69893BCF8E4}"/>
              </a:ext>
            </a:extLst>
          </p:cNvPr>
          <p:cNvSpPr>
            <a:spLocks noGrp="1"/>
          </p:cNvSpPr>
          <p:nvPr>
            <p:ph type="title" hasCustomPrompt="1"/>
          </p:nvPr>
        </p:nvSpPr>
        <p:spPr>
          <a:xfrm>
            <a:off x="432000" y="432000"/>
            <a:ext cx="11404154" cy="865186"/>
          </a:xfrm>
          <a:prstGeom prst="rect">
            <a:avLst/>
          </a:prstGeom>
        </p:spPr>
        <p:txBody>
          <a:bodyPr lIns="0" tIns="0" rIns="0" bIns="0">
            <a:normAutofit/>
          </a:bodyPr>
          <a:lstStyle>
            <a:lvl1pPr>
              <a:defRPr sz="3600" b="1">
                <a:solidFill>
                  <a:schemeClr val="tx1"/>
                </a:solidFill>
              </a:defRPr>
            </a:lvl1pPr>
          </a:lstStyle>
          <a:p>
            <a:r>
              <a:rPr lang="en-GB"/>
              <a:t>Heading</a:t>
            </a:r>
          </a:p>
        </p:txBody>
      </p:sp>
      <p:pic>
        <p:nvPicPr>
          <p:cNvPr id="15" name="Picture 14">
            <a:extLst>
              <a:ext uri="{FF2B5EF4-FFF2-40B4-BE49-F238E27FC236}">
                <a16:creationId xmlns:a16="http://schemas.microsoft.com/office/drawing/2014/main" id="{64955267-CD3E-4484-1B20-32E90EB4EDCE}"/>
              </a:ext>
            </a:extLst>
          </p:cNvPr>
          <p:cNvPicPr>
            <a:picLocks noChangeAspect="1"/>
          </p:cNvPicPr>
          <p:nvPr userDrawn="1"/>
        </p:nvPicPr>
        <p:blipFill>
          <a:blip r:embed="rId2"/>
          <a:stretch>
            <a:fillRect/>
          </a:stretch>
        </p:blipFill>
        <p:spPr>
          <a:xfrm rot="10800000">
            <a:off x="9220370" y="244040"/>
            <a:ext cx="3064672" cy="187960"/>
          </a:xfrm>
          <a:prstGeom prst="rect">
            <a:avLst/>
          </a:prstGeom>
        </p:spPr>
      </p:pic>
    </p:spTree>
    <p:extLst>
      <p:ext uri="{BB962C8B-B14F-4D97-AF65-F5344CB8AC3E}">
        <p14:creationId xmlns:p14="http://schemas.microsoft.com/office/powerpoint/2010/main" val="3252300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Sample-Icons-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2000" y="432000"/>
            <a:ext cx="11404154" cy="865186"/>
          </a:xfrm>
          <a:prstGeom prst="rect">
            <a:avLst/>
          </a:prstGeom>
        </p:spPr>
        <p:txBody>
          <a:bodyPr lIns="0" tIns="0" rIns="0" bIns="0">
            <a:normAutofit/>
          </a:bodyPr>
          <a:lstStyle>
            <a:lvl1pPr>
              <a:defRPr sz="3600" b="1">
                <a:solidFill>
                  <a:schemeClr val="tx1"/>
                </a:solidFill>
              </a:defRPr>
            </a:lvl1pPr>
          </a:lstStyle>
          <a:p>
            <a:r>
              <a:rPr lang="en-GB"/>
              <a:t>Heading</a:t>
            </a:r>
          </a:p>
        </p:txBody>
      </p:sp>
      <p:sp>
        <p:nvSpPr>
          <p:cNvPr id="9" name="TextBox 8">
            <a:extLst>
              <a:ext uri="{FF2B5EF4-FFF2-40B4-BE49-F238E27FC236}">
                <a16:creationId xmlns:a16="http://schemas.microsoft.com/office/drawing/2014/main" id="{990784B1-AA1E-DC4B-BEB4-EC05249AFE00}"/>
              </a:ext>
            </a:extLst>
          </p:cNvPr>
          <p:cNvSpPr txBox="1"/>
          <p:nvPr userDrawn="1"/>
        </p:nvSpPr>
        <p:spPr>
          <a:xfrm>
            <a:off x="4700954" y="4232031"/>
            <a:ext cx="0" cy="0"/>
          </a:xfrm>
          <a:prstGeom prst="rect">
            <a:avLst/>
          </a:prstGeom>
          <a:noFill/>
        </p:spPr>
        <p:txBody>
          <a:bodyPr wrap="none" lIns="0" tIns="0" rIns="0" bIns="0" rtlCol="0">
            <a:noAutofit/>
          </a:bodyPr>
          <a:lstStyle/>
          <a:p>
            <a:endParaRPr lang="en-GB" sz="1200" b="1">
              <a:solidFill>
                <a:schemeClr val="accent1"/>
              </a:solidFill>
            </a:endParaRPr>
          </a:p>
        </p:txBody>
      </p:sp>
      <p:sp>
        <p:nvSpPr>
          <p:cNvPr id="10" name="Rectangle 9">
            <a:extLst>
              <a:ext uri="{FF2B5EF4-FFF2-40B4-BE49-F238E27FC236}">
                <a16:creationId xmlns:a16="http://schemas.microsoft.com/office/drawing/2014/main" id="{E42CCDA4-D437-6B48-8BBD-CAC30F281160}"/>
              </a:ext>
            </a:extLst>
          </p:cNvPr>
          <p:cNvSpPr/>
          <p:nvPr userDrawn="1"/>
        </p:nvSpPr>
        <p:spPr>
          <a:xfrm>
            <a:off x="11444644" y="6404977"/>
            <a:ext cx="372218" cy="276999"/>
          </a:xfrm>
          <a:prstGeom prst="rect">
            <a:avLst/>
          </a:prstGeom>
        </p:spPr>
        <p:txBody>
          <a:bodyPr wrap="none">
            <a:spAutoFit/>
          </a:bodyPr>
          <a:lstStyle/>
          <a:p>
            <a:pPr algn="r"/>
            <a:fld id="{BA3B713D-1FBB-0E4F-91D0-D2B735266E79}" type="slidenum">
              <a:rPr lang="en-GB" sz="1200" smtClean="0">
                <a:solidFill>
                  <a:schemeClr val="accent6"/>
                </a:solidFill>
              </a:rPr>
              <a:pPr algn="r"/>
              <a:t>‹#›</a:t>
            </a:fld>
            <a:endParaRPr lang="en-GB" sz="1200">
              <a:solidFill>
                <a:schemeClr val="accent6"/>
              </a:solidFill>
            </a:endParaRPr>
          </a:p>
        </p:txBody>
      </p:sp>
      <p:cxnSp>
        <p:nvCxnSpPr>
          <p:cNvPr id="11" name="Straight Connector 10">
            <a:extLst>
              <a:ext uri="{FF2B5EF4-FFF2-40B4-BE49-F238E27FC236}">
                <a16:creationId xmlns:a16="http://schemas.microsoft.com/office/drawing/2014/main" id="{5591C7AB-7F8B-2041-80C3-EE781F24EB94}"/>
              </a:ext>
            </a:extLst>
          </p:cNvPr>
          <p:cNvCxnSpPr>
            <a:cxnSpLocks/>
          </p:cNvCxnSpPr>
          <p:nvPr userDrawn="1"/>
        </p:nvCxnSpPr>
        <p:spPr>
          <a:xfrm>
            <a:off x="432000" y="6336000"/>
            <a:ext cx="113760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4741F68A-44AA-5742-B124-91614CFD14BB}"/>
              </a:ext>
            </a:extLst>
          </p:cNvPr>
          <p:cNvSpPr/>
          <p:nvPr userDrawn="1"/>
        </p:nvSpPr>
        <p:spPr>
          <a:xfrm>
            <a:off x="383058" y="3175160"/>
            <a:ext cx="1047157" cy="102465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a:extLst>
              <a:ext uri="{FF2B5EF4-FFF2-40B4-BE49-F238E27FC236}">
                <a16:creationId xmlns:a16="http://schemas.microsoft.com/office/drawing/2014/main" id="{3568E66E-4300-C34D-B490-E2E6A73E585A}"/>
              </a:ext>
            </a:extLst>
          </p:cNvPr>
          <p:cNvSpPr/>
          <p:nvPr userDrawn="1"/>
        </p:nvSpPr>
        <p:spPr>
          <a:xfrm>
            <a:off x="383058" y="1811216"/>
            <a:ext cx="1047157" cy="102465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a:extLst>
              <a:ext uri="{FF2B5EF4-FFF2-40B4-BE49-F238E27FC236}">
                <a16:creationId xmlns:a16="http://schemas.microsoft.com/office/drawing/2014/main" id="{F337980B-A75B-014B-A7A8-965882204640}"/>
              </a:ext>
            </a:extLst>
          </p:cNvPr>
          <p:cNvSpPr/>
          <p:nvPr userDrawn="1"/>
        </p:nvSpPr>
        <p:spPr>
          <a:xfrm>
            <a:off x="1534525" y="1811216"/>
            <a:ext cx="1047157" cy="102465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a:extLst>
              <a:ext uri="{FF2B5EF4-FFF2-40B4-BE49-F238E27FC236}">
                <a16:creationId xmlns:a16="http://schemas.microsoft.com/office/drawing/2014/main" id="{E8B5FF7D-C2EF-9E4C-A4CF-A835052E5DF8}"/>
              </a:ext>
            </a:extLst>
          </p:cNvPr>
          <p:cNvSpPr/>
          <p:nvPr userDrawn="1"/>
        </p:nvSpPr>
        <p:spPr>
          <a:xfrm>
            <a:off x="2685992" y="1811216"/>
            <a:ext cx="1047157" cy="102465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a:extLst>
              <a:ext uri="{FF2B5EF4-FFF2-40B4-BE49-F238E27FC236}">
                <a16:creationId xmlns:a16="http://schemas.microsoft.com/office/drawing/2014/main" id="{177481C1-F4F0-BE4E-B991-152BB9620270}"/>
              </a:ext>
            </a:extLst>
          </p:cNvPr>
          <p:cNvSpPr/>
          <p:nvPr userDrawn="1"/>
        </p:nvSpPr>
        <p:spPr>
          <a:xfrm>
            <a:off x="3837459" y="1811216"/>
            <a:ext cx="1047157" cy="102465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17">
            <a:extLst>
              <a:ext uri="{FF2B5EF4-FFF2-40B4-BE49-F238E27FC236}">
                <a16:creationId xmlns:a16="http://schemas.microsoft.com/office/drawing/2014/main" id="{2FBC860F-BE8A-634D-9A96-33CE6D96B9F0}"/>
              </a:ext>
            </a:extLst>
          </p:cNvPr>
          <p:cNvSpPr/>
          <p:nvPr userDrawn="1"/>
        </p:nvSpPr>
        <p:spPr>
          <a:xfrm>
            <a:off x="4988926" y="1811216"/>
            <a:ext cx="1047157" cy="102465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18">
            <a:extLst>
              <a:ext uri="{FF2B5EF4-FFF2-40B4-BE49-F238E27FC236}">
                <a16:creationId xmlns:a16="http://schemas.microsoft.com/office/drawing/2014/main" id="{5FA913FF-786C-1944-BF18-E9AB064B3444}"/>
              </a:ext>
            </a:extLst>
          </p:cNvPr>
          <p:cNvSpPr/>
          <p:nvPr userDrawn="1"/>
        </p:nvSpPr>
        <p:spPr>
          <a:xfrm>
            <a:off x="6140393" y="1811216"/>
            <a:ext cx="1047157" cy="102465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ectangle 19">
            <a:extLst>
              <a:ext uri="{FF2B5EF4-FFF2-40B4-BE49-F238E27FC236}">
                <a16:creationId xmlns:a16="http://schemas.microsoft.com/office/drawing/2014/main" id="{6C22D839-E390-8340-B649-B4FC5A6CFD70}"/>
              </a:ext>
            </a:extLst>
          </p:cNvPr>
          <p:cNvSpPr/>
          <p:nvPr userDrawn="1"/>
        </p:nvSpPr>
        <p:spPr>
          <a:xfrm>
            <a:off x="7291860" y="1811216"/>
            <a:ext cx="1047157" cy="102465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20">
            <a:extLst>
              <a:ext uri="{FF2B5EF4-FFF2-40B4-BE49-F238E27FC236}">
                <a16:creationId xmlns:a16="http://schemas.microsoft.com/office/drawing/2014/main" id="{4640EE3D-EEFC-874A-A65B-DDDE03FC3221}"/>
              </a:ext>
            </a:extLst>
          </p:cNvPr>
          <p:cNvSpPr/>
          <p:nvPr userDrawn="1"/>
        </p:nvSpPr>
        <p:spPr>
          <a:xfrm>
            <a:off x="8443327" y="1811216"/>
            <a:ext cx="1047157" cy="102465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tangle 21">
            <a:extLst>
              <a:ext uri="{FF2B5EF4-FFF2-40B4-BE49-F238E27FC236}">
                <a16:creationId xmlns:a16="http://schemas.microsoft.com/office/drawing/2014/main" id="{2A667BF2-B8EF-D949-9F15-FC3B3099AD58}"/>
              </a:ext>
            </a:extLst>
          </p:cNvPr>
          <p:cNvSpPr/>
          <p:nvPr userDrawn="1"/>
        </p:nvSpPr>
        <p:spPr>
          <a:xfrm>
            <a:off x="9594794" y="1811216"/>
            <a:ext cx="1047157" cy="102465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22">
            <a:extLst>
              <a:ext uri="{FF2B5EF4-FFF2-40B4-BE49-F238E27FC236}">
                <a16:creationId xmlns:a16="http://schemas.microsoft.com/office/drawing/2014/main" id="{47201170-3375-514F-99C2-E37C6903968A}"/>
              </a:ext>
            </a:extLst>
          </p:cNvPr>
          <p:cNvSpPr/>
          <p:nvPr userDrawn="1"/>
        </p:nvSpPr>
        <p:spPr>
          <a:xfrm>
            <a:off x="10746258" y="1811216"/>
            <a:ext cx="1047157" cy="102465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Rectangle 23">
            <a:extLst>
              <a:ext uri="{FF2B5EF4-FFF2-40B4-BE49-F238E27FC236}">
                <a16:creationId xmlns:a16="http://schemas.microsoft.com/office/drawing/2014/main" id="{1E18572B-1544-A043-9B02-7AB01C90C51F}"/>
              </a:ext>
            </a:extLst>
          </p:cNvPr>
          <p:cNvSpPr/>
          <p:nvPr userDrawn="1"/>
        </p:nvSpPr>
        <p:spPr>
          <a:xfrm>
            <a:off x="1534525" y="3175160"/>
            <a:ext cx="1047157" cy="102465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Rectangle 24">
            <a:extLst>
              <a:ext uri="{FF2B5EF4-FFF2-40B4-BE49-F238E27FC236}">
                <a16:creationId xmlns:a16="http://schemas.microsoft.com/office/drawing/2014/main" id="{E8D2BEC2-9D68-CC4D-A04A-BB949A02D509}"/>
              </a:ext>
            </a:extLst>
          </p:cNvPr>
          <p:cNvSpPr/>
          <p:nvPr userDrawn="1"/>
        </p:nvSpPr>
        <p:spPr>
          <a:xfrm>
            <a:off x="2685992" y="3175160"/>
            <a:ext cx="1047157" cy="102465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ectangle 25">
            <a:extLst>
              <a:ext uri="{FF2B5EF4-FFF2-40B4-BE49-F238E27FC236}">
                <a16:creationId xmlns:a16="http://schemas.microsoft.com/office/drawing/2014/main" id="{F7415083-D44F-FE40-A8D1-7BFAC700DF6C}"/>
              </a:ext>
            </a:extLst>
          </p:cNvPr>
          <p:cNvSpPr/>
          <p:nvPr userDrawn="1"/>
        </p:nvSpPr>
        <p:spPr>
          <a:xfrm>
            <a:off x="3837459" y="3175160"/>
            <a:ext cx="1047157" cy="102465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Rectangle 26">
            <a:extLst>
              <a:ext uri="{FF2B5EF4-FFF2-40B4-BE49-F238E27FC236}">
                <a16:creationId xmlns:a16="http://schemas.microsoft.com/office/drawing/2014/main" id="{5E67BC68-4FB2-EE4A-A33E-6A7AF0CF413F}"/>
              </a:ext>
            </a:extLst>
          </p:cNvPr>
          <p:cNvSpPr/>
          <p:nvPr userDrawn="1"/>
        </p:nvSpPr>
        <p:spPr>
          <a:xfrm>
            <a:off x="4988926" y="3175160"/>
            <a:ext cx="1047157" cy="102465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Rectangle 27">
            <a:extLst>
              <a:ext uri="{FF2B5EF4-FFF2-40B4-BE49-F238E27FC236}">
                <a16:creationId xmlns:a16="http://schemas.microsoft.com/office/drawing/2014/main" id="{0277C142-7A53-7A4A-A8FB-FBF33048E364}"/>
              </a:ext>
            </a:extLst>
          </p:cNvPr>
          <p:cNvSpPr/>
          <p:nvPr userDrawn="1"/>
        </p:nvSpPr>
        <p:spPr>
          <a:xfrm>
            <a:off x="6140393" y="3175160"/>
            <a:ext cx="1047157" cy="102465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Rectangle 28">
            <a:extLst>
              <a:ext uri="{FF2B5EF4-FFF2-40B4-BE49-F238E27FC236}">
                <a16:creationId xmlns:a16="http://schemas.microsoft.com/office/drawing/2014/main" id="{6ADC5831-BE66-5045-87AF-18EBDF02747B}"/>
              </a:ext>
            </a:extLst>
          </p:cNvPr>
          <p:cNvSpPr/>
          <p:nvPr userDrawn="1"/>
        </p:nvSpPr>
        <p:spPr>
          <a:xfrm>
            <a:off x="7291860" y="3175160"/>
            <a:ext cx="1047157" cy="102465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Rectangle 29">
            <a:extLst>
              <a:ext uri="{FF2B5EF4-FFF2-40B4-BE49-F238E27FC236}">
                <a16:creationId xmlns:a16="http://schemas.microsoft.com/office/drawing/2014/main" id="{2CB65DE4-B016-474E-A1C1-495957C7CA04}"/>
              </a:ext>
            </a:extLst>
          </p:cNvPr>
          <p:cNvSpPr/>
          <p:nvPr userDrawn="1"/>
        </p:nvSpPr>
        <p:spPr>
          <a:xfrm>
            <a:off x="8443327" y="3175160"/>
            <a:ext cx="1047157" cy="102465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Rectangle 30">
            <a:extLst>
              <a:ext uri="{FF2B5EF4-FFF2-40B4-BE49-F238E27FC236}">
                <a16:creationId xmlns:a16="http://schemas.microsoft.com/office/drawing/2014/main" id="{58B3AA15-3E6B-C347-B0BE-F416C5684A23}"/>
              </a:ext>
            </a:extLst>
          </p:cNvPr>
          <p:cNvSpPr/>
          <p:nvPr userDrawn="1"/>
        </p:nvSpPr>
        <p:spPr>
          <a:xfrm>
            <a:off x="9594794" y="3175160"/>
            <a:ext cx="1047157" cy="102465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Rectangle 31">
            <a:extLst>
              <a:ext uri="{FF2B5EF4-FFF2-40B4-BE49-F238E27FC236}">
                <a16:creationId xmlns:a16="http://schemas.microsoft.com/office/drawing/2014/main" id="{7AC0924D-A95B-1E43-84A3-825886C48DD3}"/>
              </a:ext>
            </a:extLst>
          </p:cNvPr>
          <p:cNvSpPr/>
          <p:nvPr userDrawn="1"/>
        </p:nvSpPr>
        <p:spPr>
          <a:xfrm>
            <a:off x="10746258" y="3175160"/>
            <a:ext cx="1047157" cy="102465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Rectangle 32">
            <a:extLst>
              <a:ext uri="{FF2B5EF4-FFF2-40B4-BE49-F238E27FC236}">
                <a16:creationId xmlns:a16="http://schemas.microsoft.com/office/drawing/2014/main" id="{CA6737CC-78B4-0C46-99B9-341CFA60EF40}"/>
              </a:ext>
            </a:extLst>
          </p:cNvPr>
          <p:cNvSpPr/>
          <p:nvPr userDrawn="1"/>
        </p:nvSpPr>
        <p:spPr>
          <a:xfrm>
            <a:off x="383058" y="4539104"/>
            <a:ext cx="1047157" cy="102465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Rectangle 33">
            <a:extLst>
              <a:ext uri="{FF2B5EF4-FFF2-40B4-BE49-F238E27FC236}">
                <a16:creationId xmlns:a16="http://schemas.microsoft.com/office/drawing/2014/main" id="{72455CAA-C332-E746-A62B-4F86F892F94A}"/>
              </a:ext>
            </a:extLst>
          </p:cNvPr>
          <p:cNvSpPr/>
          <p:nvPr userDrawn="1"/>
        </p:nvSpPr>
        <p:spPr>
          <a:xfrm>
            <a:off x="1534525" y="4539104"/>
            <a:ext cx="1047157" cy="102465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Rectangle 34">
            <a:extLst>
              <a:ext uri="{FF2B5EF4-FFF2-40B4-BE49-F238E27FC236}">
                <a16:creationId xmlns:a16="http://schemas.microsoft.com/office/drawing/2014/main" id="{8BF322EA-8B44-2C46-9412-34692FAFE8CB}"/>
              </a:ext>
            </a:extLst>
          </p:cNvPr>
          <p:cNvSpPr/>
          <p:nvPr userDrawn="1"/>
        </p:nvSpPr>
        <p:spPr>
          <a:xfrm>
            <a:off x="2685992" y="4539104"/>
            <a:ext cx="1047157" cy="102465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Rectangle 35">
            <a:extLst>
              <a:ext uri="{FF2B5EF4-FFF2-40B4-BE49-F238E27FC236}">
                <a16:creationId xmlns:a16="http://schemas.microsoft.com/office/drawing/2014/main" id="{BDB462B7-0B7F-EA46-9EFF-D26991D2304D}"/>
              </a:ext>
            </a:extLst>
          </p:cNvPr>
          <p:cNvSpPr/>
          <p:nvPr userDrawn="1"/>
        </p:nvSpPr>
        <p:spPr>
          <a:xfrm>
            <a:off x="3837459" y="4539104"/>
            <a:ext cx="1047157" cy="102465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Rectangle 36">
            <a:extLst>
              <a:ext uri="{FF2B5EF4-FFF2-40B4-BE49-F238E27FC236}">
                <a16:creationId xmlns:a16="http://schemas.microsoft.com/office/drawing/2014/main" id="{FF522785-C8F3-734E-AF20-487FED2CEBCA}"/>
              </a:ext>
            </a:extLst>
          </p:cNvPr>
          <p:cNvSpPr/>
          <p:nvPr userDrawn="1"/>
        </p:nvSpPr>
        <p:spPr>
          <a:xfrm>
            <a:off x="4988926" y="4539104"/>
            <a:ext cx="1047157" cy="102465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Rectangle 37">
            <a:extLst>
              <a:ext uri="{FF2B5EF4-FFF2-40B4-BE49-F238E27FC236}">
                <a16:creationId xmlns:a16="http://schemas.microsoft.com/office/drawing/2014/main" id="{798AD1D6-A541-1941-8B56-2FF0936767C6}"/>
              </a:ext>
            </a:extLst>
          </p:cNvPr>
          <p:cNvSpPr/>
          <p:nvPr userDrawn="1"/>
        </p:nvSpPr>
        <p:spPr>
          <a:xfrm>
            <a:off x="6140393" y="4539104"/>
            <a:ext cx="1047157" cy="102465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Rectangle 38">
            <a:extLst>
              <a:ext uri="{FF2B5EF4-FFF2-40B4-BE49-F238E27FC236}">
                <a16:creationId xmlns:a16="http://schemas.microsoft.com/office/drawing/2014/main" id="{A844F750-124C-F246-BCDD-67595B93DC88}"/>
              </a:ext>
            </a:extLst>
          </p:cNvPr>
          <p:cNvSpPr/>
          <p:nvPr userDrawn="1"/>
        </p:nvSpPr>
        <p:spPr>
          <a:xfrm>
            <a:off x="7291860" y="4539104"/>
            <a:ext cx="1047157" cy="102465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Rectangle 39">
            <a:extLst>
              <a:ext uri="{FF2B5EF4-FFF2-40B4-BE49-F238E27FC236}">
                <a16:creationId xmlns:a16="http://schemas.microsoft.com/office/drawing/2014/main" id="{15499656-96AE-C649-B3C1-81D5C6F60DA6}"/>
              </a:ext>
            </a:extLst>
          </p:cNvPr>
          <p:cNvSpPr/>
          <p:nvPr userDrawn="1"/>
        </p:nvSpPr>
        <p:spPr>
          <a:xfrm>
            <a:off x="8443327" y="4539104"/>
            <a:ext cx="1047157" cy="102465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Rectangle 40">
            <a:extLst>
              <a:ext uri="{FF2B5EF4-FFF2-40B4-BE49-F238E27FC236}">
                <a16:creationId xmlns:a16="http://schemas.microsoft.com/office/drawing/2014/main" id="{B3150134-3C23-2A41-8EC0-2D0F308CD2FE}"/>
              </a:ext>
            </a:extLst>
          </p:cNvPr>
          <p:cNvSpPr/>
          <p:nvPr userDrawn="1"/>
        </p:nvSpPr>
        <p:spPr>
          <a:xfrm>
            <a:off x="9594794" y="4539104"/>
            <a:ext cx="1047157" cy="102465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Rectangle 41">
            <a:extLst>
              <a:ext uri="{FF2B5EF4-FFF2-40B4-BE49-F238E27FC236}">
                <a16:creationId xmlns:a16="http://schemas.microsoft.com/office/drawing/2014/main" id="{4A542EAC-EEE9-2748-9DAC-6986FFF6348A}"/>
              </a:ext>
            </a:extLst>
          </p:cNvPr>
          <p:cNvSpPr/>
          <p:nvPr userDrawn="1"/>
        </p:nvSpPr>
        <p:spPr>
          <a:xfrm>
            <a:off x="10746258" y="4539104"/>
            <a:ext cx="1047157" cy="102465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a:extLst>
              <a:ext uri="{FF2B5EF4-FFF2-40B4-BE49-F238E27FC236}">
                <a16:creationId xmlns:a16="http://schemas.microsoft.com/office/drawing/2014/main" id="{2D1CDB1A-8B42-520A-323D-5D120AA42E9C}"/>
              </a:ext>
            </a:extLst>
          </p:cNvPr>
          <p:cNvPicPr>
            <a:picLocks noChangeAspect="1"/>
          </p:cNvPicPr>
          <p:nvPr userDrawn="1"/>
        </p:nvPicPr>
        <p:blipFill>
          <a:blip r:embed="rId2"/>
          <a:stretch>
            <a:fillRect/>
          </a:stretch>
        </p:blipFill>
        <p:spPr>
          <a:xfrm rot="10800000">
            <a:off x="9220370" y="244040"/>
            <a:ext cx="3064672" cy="187960"/>
          </a:xfrm>
          <a:prstGeom prst="rect">
            <a:avLst/>
          </a:prstGeom>
        </p:spPr>
      </p:pic>
    </p:spTree>
    <p:extLst>
      <p:ext uri="{BB962C8B-B14F-4D97-AF65-F5344CB8AC3E}">
        <p14:creationId xmlns:p14="http://schemas.microsoft.com/office/powerpoint/2010/main" val="1909195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2_column_1st_slide">
    <p:spTree>
      <p:nvGrpSpPr>
        <p:cNvPr id="1" name=""/>
        <p:cNvGrpSpPr/>
        <p:nvPr/>
      </p:nvGrpSpPr>
      <p:grpSpPr>
        <a:xfrm>
          <a:off x="0" y="0"/>
          <a:ext cx="0" cy="0"/>
          <a:chOff x="0" y="0"/>
          <a:chExt cx="0" cy="0"/>
        </a:xfrm>
      </p:grpSpPr>
      <p:sp>
        <p:nvSpPr>
          <p:cNvPr id="3" name="Content Placeholder 2"/>
          <p:cNvSpPr>
            <a:spLocks noGrp="1"/>
          </p:cNvSpPr>
          <p:nvPr>
            <p:ph idx="1"/>
          </p:nvPr>
        </p:nvSpPr>
        <p:spPr>
          <a:xfrm>
            <a:off x="432000" y="2484198"/>
            <a:ext cx="5211418" cy="3920778"/>
          </a:xfrm>
          <a:prstGeom prst="rect">
            <a:avLst/>
          </a:prstGeom>
        </p:spPr>
        <p:txBody>
          <a:bodyPr lIns="36000" tIns="36000" rIns="36000" bIns="36000">
            <a:normAutofit/>
          </a:bodyPr>
          <a:lstStyle>
            <a:lvl1pPr marL="0" indent="0">
              <a:lnSpc>
                <a:spcPct val="100000"/>
              </a:lnSpc>
              <a:spcBef>
                <a:spcPts val="0"/>
              </a:spcBef>
              <a:spcAft>
                <a:spcPts val="600"/>
              </a:spcAft>
              <a:buClr>
                <a:schemeClr val="tx1"/>
              </a:buClr>
              <a:buNone/>
              <a:defRPr sz="1200" b="0">
                <a:solidFill>
                  <a:srgbClr val="000000"/>
                </a:solidFill>
              </a:defRPr>
            </a:lvl1pPr>
            <a:lvl2pPr>
              <a:buClr>
                <a:schemeClr val="tx1"/>
              </a:buClr>
              <a:defRPr sz="1200">
                <a:solidFill>
                  <a:srgbClr val="000000"/>
                </a:solidFill>
              </a:defRPr>
            </a:lvl2pPr>
            <a:lvl3pPr>
              <a:buClr>
                <a:schemeClr val="tx1"/>
              </a:buClr>
              <a:defRPr sz="2200">
                <a:solidFill>
                  <a:schemeClr val="tx1"/>
                </a:solidFill>
              </a:defRPr>
            </a:lvl3pPr>
            <a:lvl4pPr>
              <a:buClr>
                <a:schemeClr val="tx1"/>
              </a:buClr>
              <a:defRPr sz="2200">
                <a:solidFill>
                  <a:schemeClr val="tx1"/>
                </a:solidFill>
              </a:defRPr>
            </a:lvl4pPr>
            <a:lvl5pPr>
              <a:buClr>
                <a:schemeClr val="tx1"/>
              </a:buClr>
              <a:defRPr sz="2200">
                <a:solidFill>
                  <a:schemeClr val="tx1"/>
                </a:solidFill>
              </a:defRPr>
            </a:lvl5pPr>
          </a:lstStyle>
          <a:p>
            <a:pPr lvl="0"/>
            <a:r>
              <a:rPr lang="en-GB" dirty="0"/>
              <a:t>Click to edit Master text styles</a:t>
            </a:r>
          </a:p>
          <a:p>
            <a:pPr lvl="1"/>
            <a:r>
              <a:rPr lang="en-GB" dirty="0"/>
              <a:t>Second level</a:t>
            </a:r>
          </a:p>
        </p:txBody>
      </p:sp>
      <p:sp>
        <p:nvSpPr>
          <p:cNvPr id="8" name="Slide Subheading">
            <a:extLst>
              <a:ext uri="{FF2B5EF4-FFF2-40B4-BE49-F238E27FC236}">
                <a16:creationId xmlns:a16="http://schemas.microsoft.com/office/drawing/2014/main" id="{47286FFC-BD82-6E40-BA0C-B1C0F7127A99}"/>
              </a:ext>
            </a:extLst>
          </p:cNvPr>
          <p:cNvSpPr>
            <a:spLocks noGrp="1"/>
          </p:cNvSpPr>
          <p:nvPr>
            <p:ph type="body" sz="quarter" idx="13"/>
          </p:nvPr>
        </p:nvSpPr>
        <p:spPr>
          <a:xfrm>
            <a:off x="436798" y="515390"/>
            <a:ext cx="5211418" cy="732208"/>
          </a:xfrm>
          <a:prstGeom prst="rect">
            <a:avLst/>
          </a:prstGeom>
        </p:spPr>
        <p:txBody>
          <a:bodyPr lIns="36000" tIns="0" rIns="36000" bIns="36000">
            <a:noAutofit/>
          </a:bodyPr>
          <a:lstStyle>
            <a:lvl1pPr marL="0" indent="0">
              <a:lnSpc>
                <a:spcPct val="100000"/>
              </a:lnSpc>
              <a:spcBef>
                <a:spcPts val="0"/>
              </a:spcBef>
              <a:spcAft>
                <a:spcPts val="900"/>
              </a:spcAft>
              <a:buClr>
                <a:schemeClr val="tx1"/>
              </a:buClr>
              <a:buNone/>
              <a:defRPr sz="1200" b="0">
                <a:solidFill>
                  <a:srgbClr val="000000"/>
                </a:solidFill>
              </a:defRPr>
            </a:lvl1pPr>
            <a:lvl2pPr marL="357188" indent="0">
              <a:buClr>
                <a:schemeClr val="tx1"/>
              </a:buClr>
              <a:buNone/>
              <a:defRPr sz="1800">
                <a:solidFill>
                  <a:schemeClr val="tx1"/>
                </a:solidFill>
              </a:defRPr>
            </a:lvl2pPr>
            <a:lvl3pPr marL="714375" indent="0">
              <a:buClr>
                <a:schemeClr val="tx1"/>
              </a:buClr>
              <a:buNone/>
              <a:defRPr sz="1800">
                <a:solidFill>
                  <a:schemeClr val="tx1"/>
                </a:solidFill>
              </a:defRPr>
            </a:lvl3pPr>
            <a:lvl4pPr marL="1081087" indent="0">
              <a:buClr>
                <a:schemeClr val="tx1"/>
              </a:buClr>
              <a:buNone/>
              <a:defRPr sz="1800">
                <a:solidFill>
                  <a:schemeClr val="tx1"/>
                </a:solidFill>
              </a:defRPr>
            </a:lvl4pPr>
            <a:lvl5pPr marL="1438275" indent="0">
              <a:buClr>
                <a:schemeClr val="tx1"/>
              </a:buClr>
              <a:buNone/>
              <a:defRPr sz="1800">
                <a:solidFill>
                  <a:schemeClr val="tx1"/>
                </a:solidFill>
              </a:defRPr>
            </a:lvl5pPr>
          </a:lstStyle>
          <a:p>
            <a:pPr lvl="0"/>
            <a:endParaRPr lang="en-GB" dirty="0"/>
          </a:p>
        </p:txBody>
      </p:sp>
      <p:sp>
        <p:nvSpPr>
          <p:cNvPr id="10" name="Rectangle 9">
            <a:extLst>
              <a:ext uri="{FF2B5EF4-FFF2-40B4-BE49-F238E27FC236}">
                <a16:creationId xmlns:a16="http://schemas.microsoft.com/office/drawing/2014/main" id="{E42CCDA4-D437-6B48-8BBD-CAC30F281160}"/>
              </a:ext>
            </a:extLst>
          </p:cNvPr>
          <p:cNvSpPr/>
          <p:nvPr userDrawn="1"/>
        </p:nvSpPr>
        <p:spPr>
          <a:xfrm>
            <a:off x="11444644" y="6404977"/>
            <a:ext cx="372218" cy="276999"/>
          </a:xfrm>
          <a:prstGeom prst="rect">
            <a:avLst/>
          </a:prstGeom>
        </p:spPr>
        <p:txBody>
          <a:bodyPr wrap="none">
            <a:spAutoFit/>
          </a:bodyPr>
          <a:lstStyle/>
          <a:p>
            <a:pPr algn="r"/>
            <a:fld id="{BA3B713D-1FBB-0E4F-91D0-D2B735266E79}" type="slidenum">
              <a:rPr lang="en-GB" sz="1200" smtClean="0">
                <a:solidFill>
                  <a:schemeClr val="accent6"/>
                </a:solidFill>
              </a:rPr>
              <a:pPr algn="r"/>
              <a:t>‹#›</a:t>
            </a:fld>
            <a:endParaRPr lang="en-GB" sz="1200">
              <a:solidFill>
                <a:schemeClr val="accent6"/>
              </a:solidFill>
            </a:endParaRPr>
          </a:p>
        </p:txBody>
      </p:sp>
      <p:sp>
        <p:nvSpPr>
          <p:cNvPr id="7" name="Slide Heading">
            <a:extLst>
              <a:ext uri="{FF2B5EF4-FFF2-40B4-BE49-F238E27FC236}">
                <a16:creationId xmlns:a16="http://schemas.microsoft.com/office/drawing/2014/main" id="{4F771D90-A686-C949-8872-F69893BCF8E4}"/>
              </a:ext>
            </a:extLst>
          </p:cNvPr>
          <p:cNvSpPr>
            <a:spLocks noGrp="1"/>
          </p:cNvSpPr>
          <p:nvPr>
            <p:ph type="title"/>
          </p:nvPr>
        </p:nvSpPr>
        <p:spPr>
          <a:xfrm>
            <a:off x="432000" y="68230"/>
            <a:ext cx="8788370" cy="517891"/>
          </a:xfrm>
          <a:prstGeom prst="rect">
            <a:avLst/>
          </a:prstGeom>
        </p:spPr>
        <p:txBody>
          <a:bodyPr lIns="0" tIns="0" rIns="0" bIns="0">
            <a:normAutofit/>
          </a:bodyPr>
          <a:lstStyle>
            <a:lvl1pPr>
              <a:defRPr sz="2400" b="1">
                <a:solidFill>
                  <a:srgbClr val="000000"/>
                </a:solidFill>
              </a:defRPr>
            </a:lvl1pPr>
          </a:lstStyle>
          <a:p>
            <a:endParaRPr lang="en-GB" dirty="0"/>
          </a:p>
        </p:txBody>
      </p:sp>
      <p:pic>
        <p:nvPicPr>
          <p:cNvPr id="15" name="Picture 14">
            <a:extLst>
              <a:ext uri="{FF2B5EF4-FFF2-40B4-BE49-F238E27FC236}">
                <a16:creationId xmlns:a16="http://schemas.microsoft.com/office/drawing/2014/main" id="{64955267-CD3E-4484-1B20-32E90EB4EDCE}"/>
              </a:ext>
            </a:extLst>
          </p:cNvPr>
          <p:cNvPicPr>
            <a:picLocks noChangeAspect="1"/>
          </p:cNvPicPr>
          <p:nvPr userDrawn="1"/>
        </p:nvPicPr>
        <p:blipFill>
          <a:blip r:embed="rId2"/>
          <a:stretch>
            <a:fillRect/>
          </a:stretch>
        </p:blipFill>
        <p:spPr>
          <a:xfrm rot="10800000">
            <a:off x="9220370" y="244040"/>
            <a:ext cx="3064672" cy="187960"/>
          </a:xfrm>
          <a:prstGeom prst="rect">
            <a:avLst/>
          </a:prstGeom>
        </p:spPr>
      </p:pic>
      <p:sp>
        <p:nvSpPr>
          <p:cNvPr id="2" name="Content Placeholder 5">
            <a:extLst>
              <a:ext uri="{FF2B5EF4-FFF2-40B4-BE49-F238E27FC236}">
                <a16:creationId xmlns:a16="http://schemas.microsoft.com/office/drawing/2014/main" id="{0539E935-3C95-EDC9-1E32-C7A20F837AB3}"/>
              </a:ext>
            </a:extLst>
          </p:cNvPr>
          <p:cNvSpPr>
            <a:spLocks noGrp="1"/>
          </p:cNvSpPr>
          <p:nvPr>
            <p:ph idx="14"/>
          </p:nvPr>
        </p:nvSpPr>
        <p:spPr>
          <a:xfrm>
            <a:off x="5767057" y="718873"/>
            <a:ext cx="6048471" cy="2052036"/>
          </a:xfrm>
          <a:prstGeom prst="rect">
            <a:avLst/>
          </a:prstGeom>
        </p:spPr>
        <p:txBody>
          <a:bodyPr lIns="36000" tIns="0" rIns="36000" bIns="0">
            <a:normAutofit/>
          </a:bodyPr>
          <a:lstStyle>
            <a:lvl1pPr marL="0" indent="0">
              <a:lnSpc>
                <a:spcPct val="100000"/>
              </a:lnSpc>
              <a:spcBef>
                <a:spcPts val="0"/>
              </a:spcBef>
              <a:spcAft>
                <a:spcPts val="600"/>
              </a:spcAft>
              <a:buClr>
                <a:schemeClr val="tx1"/>
              </a:buClr>
              <a:buNone/>
              <a:defRPr sz="1200" b="0">
                <a:solidFill>
                  <a:srgbClr val="000000"/>
                </a:solidFill>
              </a:defRPr>
            </a:lvl1pPr>
            <a:lvl2pPr>
              <a:buClr>
                <a:schemeClr val="tx1"/>
              </a:buClr>
              <a:defRPr sz="1200">
                <a:solidFill>
                  <a:srgbClr val="000000"/>
                </a:solidFill>
              </a:defRPr>
            </a:lvl2pPr>
            <a:lvl3pPr>
              <a:buClr>
                <a:schemeClr val="tx1"/>
              </a:buClr>
              <a:defRPr sz="2200">
                <a:solidFill>
                  <a:schemeClr val="tx1"/>
                </a:solidFill>
              </a:defRPr>
            </a:lvl3pPr>
            <a:lvl4pPr>
              <a:buClr>
                <a:schemeClr val="tx1"/>
              </a:buClr>
              <a:defRPr sz="2200">
                <a:solidFill>
                  <a:schemeClr val="tx1"/>
                </a:solidFill>
              </a:defRPr>
            </a:lvl4pPr>
            <a:lvl5pPr>
              <a:buClr>
                <a:schemeClr val="tx1"/>
              </a:buClr>
              <a:defRPr sz="2200">
                <a:solidFill>
                  <a:schemeClr val="tx1"/>
                </a:solidFill>
              </a:defRPr>
            </a:lvl5pPr>
          </a:lstStyle>
          <a:p>
            <a:pPr lvl="0"/>
            <a:r>
              <a:rPr lang="en-GB" dirty="0"/>
              <a:t>Click to edit Master text styles</a:t>
            </a:r>
          </a:p>
          <a:p>
            <a:pPr lvl="1"/>
            <a:r>
              <a:rPr lang="en-GB" dirty="0"/>
              <a:t>Second level</a:t>
            </a:r>
          </a:p>
        </p:txBody>
      </p:sp>
      <p:sp>
        <p:nvSpPr>
          <p:cNvPr id="4" name="Content Placeholder 1">
            <a:extLst>
              <a:ext uri="{FF2B5EF4-FFF2-40B4-BE49-F238E27FC236}">
                <a16:creationId xmlns:a16="http://schemas.microsoft.com/office/drawing/2014/main" id="{E7CC597E-7EDE-6770-B573-8456671300AD}"/>
              </a:ext>
            </a:extLst>
          </p:cNvPr>
          <p:cNvSpPr>
            <a:spLocks noGrp="1"/>
          </p:cNvSpPr>
          <p:nvPr>
            <p:ph idx="15"/>
          </p:nvPr>
        </p:nvSpPr>
        <p:spPr>
          <a:xfrm>
            <a:off x="436798" y="1384622"/>
            <a:ext cx="5211418" cy="973384"/>
          </a:xfrm>
          <a:prstGeom prst="rect">
            <a:avLst/>
          </a:prstGeom>
        </p:spPr>
        <p:txBody>
          <a:bodyPr lIns="0" tIns="0" rIns="0" bIns="0">
            <a:normAutofit/>
          </a:bodyPr>
          <a:lstStyle>
            <a:lvl1pPr marL="0" indent="0">
              <a:lnSpc>
                <a:spcPct val="100000"/>
              </a:lnSpc>
              <a:spcBef>
                <a:spcPts val="0"/>
              </a:spcBef>
              <a:spcAft>
                <a:spcPts val="600"/>
              </a:spcAft>
              <a:buClr>
                <a:schemeClr val="tx1"/>
              </a:buClr>
              <a:buNone/>
              <a:defRPr sz="1200" b="0">
                <a:solidFill>
                  <a:srgbClr val="000000"/>
                </a:solidFill>
              </a:defRPr>
            </a:lvl1pPr>
            <a:lvl2pPr>
              <a:buClr>
                <a:schemeClr val="tx1"/>
              </a:buClr>
              <a:defRPr sz="1200">
                <a:solidFill>
                  <a:srgbClr val="000000"/>
                </a:solidFill>
              </a:defRPr>
            </a:lvl2pPr>
            <a:lvl3pPr>
              <a:buClr>
                <a:schemeClr val="tx1"/>
              </a:buClr>
              <a:defRPr sz="2200">
                <a:solidFill>
                  <a:schemeClr val="tx1"/>
                </a:solidFill>
              </a:defRPr>
            </a:lvl3pPr>
            <a:lvl4pPr>
              <a:buClr>
                <a:schemeClr val="tx1"/>
              </a:buClr>
              <a:defRPr sz="2200">
                <a:solidFill>
                  <a:schemeClr val="tx1"/>
                </a:solidFill>
              </a:defRPr>
            </a:lvl4pPr>
            <a:lvl5pPr>
              <a:buClr>
                <a:schemeClr val="tx1"/>
              </a:buClr>
              <a:defRPr sz="2200">
                <a:solidFill>
                  <a:schemeClr val="tx1"/>
                </a:solidFill>
              </a:defRPr>
            </a:lvl5pPr>
          </a:lstStyle>
          <a:p>
            <a:pPr lvl="0"/>
            <a:r>
              <a:rPr lang="en-GB" dirty="0"/>
              <a:t>Click to edit Master text styles</a:t>
            </a:r>
          </a:p>
          <a:p>
            <a:pPr lvl="1"/>
            <a:r>
              <a:rPr lang="en-GB" dirty="0"/>
              <a:t>Second level</a:t>
            </a:r>
          </a:p>
        </p:txBody>
      </p:sp>
      <p:sp>
        <p:nvSpPr>
          <p:cNvPr id="9" name="Content Placeholder 6">
            <a:extLst>
              <a:ext uri="{FF2B5EF4-FFF2-40B4-BE49-F238E27FC236}">
                <a16:creationId xmlns:a16="http://schemas.microsoft.com/office/drawing/2014/main" id="{512265F5-4F14-C589-BEC1-BFD5ECE2F8C0}"/>
              </a:ext>
            </a:extLst>
          </p:cNvPr>
          <p:cNvSpPr>
            <a:spLocks noGrp="1"/>
          </p:cNvSpPr>
          <p:nvPr>
            <p:ph idx="18"/>
          </p:nvPr>
        </p:nvSpPr>
        <p:spPr>
          <a:xfrm>
            <a:off x="5767057" y="2914494"/>
            <a:ext cx="6048471" cy="3490482"/>
          </a:xfrm>
          <a:prstGeom prst="rect">
            <a:avLst/>
          </a:prstGeom>
        </p:spPr>
        <p:txBody>
          <a:bodyPr lIns="36000" tIns="0" rIns="36000" bIns="0">
            <a:normAutofit/>
          </a:bodyPr>
          <a:lstStyle>
            <a:lvl1pPr marL="0" indent="0">
              <a:lnSpc>
                <a:spcPct val="100000"/>
              </a:lnSpc>
              <a:spcBef>
                <a:spcPts val="0"/>
              </a:spcBef>
              <a:spcAft>
                <a:spcPts val="600"/>
              </a:spcAft>
              <a:buClr>
                <a:schemeClr val="tx1"/>
              </a:buClr>
              <a:buNone/>
              <a:defRPr sz="1200" b="0">
                <a:solidFill>
                  <a:srgbClr val="000000"/>
                </a:solidFill>
              </a:defRPr>
            </a:lvl1pPr>
            <a:lvl2pPr>
              <a:buClr>
                <a:schemeClr val="tx1"/>
              </a:buClr>
              <a:defRPr sz="1200">
                <a:solidFill>
                  <a:srgbClr val="000000"/>
                </a:solidFill>
              </a:defRPr>
            </a:lvl2pPr>
            <a:lvl3pPr>
              <a:buClr>
                <a:schemeClr val="tx1"/>
              </a:buClr>
              <a:defRPr sz="2200">
                <a:solidFill>
                  <a:schemeClr val="tx1"/>
                </a:solidFill>
              </a:defRPr>
            </a:lvl3pPr>
            <a:lvl4pPr>
              <a:buClr>
                <a:schemeClr val="tx1"/>
              </a:buClr>
              <a:defRPr sz="2200">
                <a:solidFill>
                  <a:schemeClr val="tx1"/>
                </a:solidFill>
              </a:defRPr>
            </a:lvl4pPr>
            <a:lvl5pPr>
              <a:buClr>
                <a:schemeClr val="tx1"/>
              </a:buClr>
              <a:defRPr sz="2200">
                <a:solidFill>
                  <a:schemeClr val="tx1"/>
                </a:solidFill>
              </a:defRPr>
            </a:lvl5pPr>
          </a:lstStyle>
          <a:p>
            <a:pPr lvl="0"/>
            <a:r>
              <a:rPr lang="en-GB" dirty="0"/>
              <a:t>Click to edit Master text styles</a:t>
            </a:r>
          </a:p>
          <a:p>
            <a:pPr lvl="1"/>
            <a:r>
              <a:rPr lang="en-GB" dirty="0"/>
              <a:t>Second level</a:t>
            </a:r>
          </a:p>
        </p:txBody>
      </p:sp>
    </p:spTree>
    <p:extLst>
      <p:ext uri="{BB962C8B-B14F-4D97-AF65-F5344CB8AC3E}">
        <p14:creationId xmlns:p14="http://schemas.microsoft.com/office/powerpoint/2010/main" val="3375959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Data 1">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23763076-72CB-117E-F240-98C1D1050D3E}"/>
              </a:ext>
            </a:extLst>
          </p:cNvPr>
          <p:cNvSpPr/>
          <p:nvPr userDrawn="1"/>
        </p:nvSpPr>
        <p:spPr>
          <a:xfrm>
            <a:off x="0" y="0"/>
            <a:ext cx="12206636" cy="6872615"/>
          </a:xfrm>
          <a:prstGeom prst="rect">
            <a:avLst/>
          </a:prstGeom>
          <a:solidFill>
            <a:srgbClr val="F6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title" hasCustomPrompt="1"/>
          </p:nvPr>
        </p:nvSpPr>
        <p:spPr>
          <a:xfrm>
            <a:off x="432000" y="432000"/>
            <a:ext cx="11404154" cy="865186"/>
          </a:xfrm>
          <a:prstGeom prst="rect">
            <a:avLst/>
          </a:prstGeom>
        </p:spPr>
        <p:txBody>
          <a:bodyPr lIns="0" tIns="0" rIns="0" bIns="0">
            <a:normAutofit/>
          </a:bodyPr>
          <a:lstStyle>
            <a:lvl1pPr>
              <a:defRPr sz="3600" b="1">
                <a:solidFill>
                  <a:schemeClr val="tx1"/>
                </a:solidFill>
              </a:defRPr>
            </a:lvl1pPr>
          </a:lstStyle>
          <a:p>
            <a:r>
              <a:rPr lang="en-GB"/>
              <a:t>Heading</a:t>
            </a:r>
          </a:p>
        </p:txBody>
      </p:sp>
      <p:sp>
        <p:nvSpPr>
          <p:cNvPr id="9" name="TextBox 8">
            <a:extLst>
              <a:ext uri="{FF2B5EF4-FFF2-40B4-BE49-F238E27FC236}">
                <a16:creationId xmlns:a16="http://schemas.microsoft.com/office/drawing/2014/main" id="{990784B1-AA1E-DC4B-BEB4-EC05249AFE00}"/>
              </a:ext>
            </a:extLst>
          </p:cNvPr>
          <p:cNvSpPr txBox="1"/>
          <p:nvPr userDrawn="1"/>
        </p:nvSpPr>
        <p:spPr>
          <a:xfrm>
            <a:off x="4700954" y="4232031"/>
            <a:ext cx="0" cy="0"/>
          </a:xfrm>
          <a:prstGeom prst="rect">
            <a:avLst/>
          </a:prstGeom>
          <a:noFill/>
        </p:spPr>
        <p:txBody>
          <a:bodyPr wrap="none" lIns="0" tIns="0" rIns="0" bIns="0" rtlCol="0">
            <a:noAutofit/>
          </a:bodyPr>
          <a:lstStyle/>
          <a:p>
            <a:endParaRPr lang="en-GB" sz="1200" b="1">
              <a:solidFill>
                <a:schemeClr val="accent1"/>
              </a:solidFill>
            </a:endParaRPr>
          </a:p>
        </p:txBody>
      </p:sp>
      <p:sp>
        <p:nvSpPr>
          <p:cNvPr id="10" name="Rectangle 9">
            <a:extLst>
              <a:ext uri="{FF2B5EF4-FFF2-40B4-BE49-F238E27FC236}">
                <a16:creationId xmlns:a16="http://schemas.microsoft.com/office/drawing/2014/main" id="{FF8B4B32-B7B7-DB40-9D0C-2D4D8414C6EC}"/>
              </a:ext>
            </a:extLst>
          </p:cNvPr>
          <p:cNvSpPr/>
          <p:nvPr userDrawn="1"/>
        </p:nvSpPr>
        <p:spPr>
          <a:xfrm>
            <a:off x="11444644" y="6404977"/>
            <a:ext cx="372218" cy="276999"/>
          </a:xfrm>
          <a:prstGeom prst="rect">
            <a:avLst/>
          </a:prstGeom>
        </p:spPr>
        <p:txBody>
          <a:bodyPr wrap="none">
            <a:spAutoFit/>
          </a:bodyPr>
          <a:lstStyle/>
          <a:p>
            <a:pPr algn="r"/>
            <a:fld id="{BA3B713D-1FBB-0E4F-91D0-D2B735266E79}" type="slidenum">
              <a:rPr lang="en-GB" sz="1200" smtClean="0">
                <a:solidFill>
                  <a:schemeClr val="accent6"/>
                </a:solidFill>
              </a:rPr>
              <a:t>‹#›</a:t>
            </a:fld>
            <a:endParaRPr lang="en-GB" sz="1200">
              <a:solidFill>
                <a:schemeClr val="accent6"/>
              </a:solidFill>
            </a:endParaRPr>
          </a:p>
        </p:txBody>
      </p:sp>
      <p:sp>
        <p:nvSpPr>
          <p:cNvPr id="4" name="TextBox 3">
            <a:extLst>
              <a:ext uri="{FF2B5EF4-FFF2-40B4-BE49-F238E27FC236}">
                <a16:creationId xmlns:a16="http://schemas.microsoft.com/office/drawing/2014/main" id="{97C3715D-C90E-7C4B-B312-C707773A39DD}"/>
              </a:ext>
            </a:extLst>
          </p:cNvPr>
          <p:cNvSpPr txBox="1"/>
          <p:nvPr userDrawn="1"/>
        </p:nvSpPr>
        <p:spPr>
          <a:xfrm>
            <a:off x="2232561" y="3170712"/>
            <a:ext cx="0" cy="0"/>
          </a:xfrm>
          <a:prstGeom prst="rect">
            <a:avLst/>
          </a:prstGeom>
          <a:noFill/>
        </p:spPr>
        <p:txBody>
          <a:bodyPr wrap="none" lIns="0" tIns="0" rIns="0" bIns="0" rtlCol="0">
            <a:noAutofit/>
          </a:bodyPr>
          <a:lstStyle/>
          <a:p>
            <a:endParaRPr lang="en-GB" sz="1200" b="1">
              <a:solidFill>
                <a:schemeClr val="accent1"/>
              </a:solidFill>
            </a:endParaRPr>
          </a:p>
        </p:txBody>
      </p:sp>
      <p:cxnSp>
        <p:nvCxnSpPr>
          <p:cNvPr id="12" name="Straight Connector 11">
            <a:extLst>
              <a:ext uri="{FF2B5EF4-FFF2-40B4-BE49-F238E27FC236}">
                <a16:creationId xmlns:a16="http://schemas.microsoft.com/office/drawing/2014/main" id="{137E920E-FCD4-834F-9787-A19C03BDF9AE}"/>
              </a:ext>
            </a:extLst>
          </p:cNvPr>
          <p:cNvCxnSpPr>
            <a:cxnSpLocks/>
          </p:cNvCxnSpPr>
          <p:nvPr userDrawn="1"/>
        </p:nvCxnSpPr>
        <p:spPr>
          <a:xfrm>
            <a:off x="432000" y="6336000"/>
            <a:ext cx="113760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E055424E-84DC-71BA-CBB2-BE0007D93CE1}"/>
              </a:ext>
            </a:extLst>
          </p:cNvPr>
          <p:cNvPicPr>
            <a:picLocks noChangeAspect="1"/>
          </p:cNvPicPr>
          <p:nvPr userDrawn="1"/>
        </p:nvPicPr>
        <p:blipFill>
          <a:blip r:embed="rId2"/>
          <a:stretch>
            <a:fillRect/>
          </a:stretch>
        </p:blipFill>
        <p:spPr>
          <a:xfrm rot="10800000">
            <a:off x="9220370" y="244040"/>
            <a:ext cx="3064672" cy="187960"/>
          </a:xfrm>
          <a:prstGeom prst="rect">
            <a:avLst/>
          </a:prstGeom>
        </p:spPr>
      </p:pic>
    </p:spTree>
    <p:extLst>
      <p:ext uri="{BB962C8B-B14F-4D97-AF65-F5344CB8AC3E}">
        <p14:creationId xmlns:p14="http://schemas.microsoft.com/office/powerpoint/2010/main" val="5267088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_Sample-Icons-Layout">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BDF01C83-A866-28AC-7B1F-38947CCF6D80}"/>
              </a:ext>
            </a:extLst>
          </p:cNvPr>
          <p:cNvSpPr/>
          <p:nvPr userDrawn="1"/>
        </p:nvSpPr>
        <p:spPr>
          <a:xfrm>
            <a:off x="0" y="0"/>
            <a:ext cx="12206636" cy="6872615"/>
          </a:xfrm>
          <a:prstGeom prst="rect">
            <a:avLst/>
          </a:prstGeom>
          <a:solidFill>
            <a:srgbClr val="F6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Box 8">
            <a:extLst>
              <a:ext uri="{FF2B5EF4-FFF2-40B4-BE49-F238E27FC236}">
                <a16:creationId xmlns:a16="http://schemas.microsoft.com/office/drawing/2014/main" id="{990784B1-AA1E-DC4B-BEB4-EC05249AFE00}"/>
              </a:ext>
            </a:extLst>
          </p:cNvPr>
          <p:cNvSpPr txBox="1"/>
          <p:nvPr userDrawn="1"/>
        </p:nvSpPr>
        <p:spPr>
          <a:xfrm>
            <a:off x="4700954" y="4232031"/>
            <a:ext cx="0" cy="0"/>
          </a:xfrm>
          <a:prstGeom prst="rect">
            <a:avLst/>
          </a:prstGeom>
          <a:noFill/>
        </p:spPr>
        <p:txBody>
          <a:bodyPr wrap="none" lIns="0" tIns="0" rIns="0" bIns="0" rtlCol="0">
            <a:noAutofit/>
          </a:bodyPr>
          <a:lstStyle/>
          <a:p>
            <a:endParaRPr lang="en-GB" sz="1200" b="1">
              <a:solidFill>
                <a:schemeClr val="accent1"/>
              </a:solidFill>
            </a:endParaRPr>
          </a:p>
        </p:txBody>
      </p:sp>
      <p:sp>
        <p:nvSpPr>
          <p:cNvPr id="10" name="Rectangle 9">
            <a:extLst>
              <a:ext uri="{FF2B5EF4-FFF2-40B4-BE49-F238E27FC236}">
                <a16:creationId xmlns:a16="http://schemas.microsoft.com/office/drawing/2014/main" id="{E42CCDA4-D437-6B48-8BBD-CAC30F281160}"/>
              </a:ext>
            </a:extLst>
          </p:cNvPr>
          <p:cNvSpPr/>
          <p:nvPr userDrawn="1"/>
        </p:nvSpPr>
        <p:spPr>
          <a:xfrm>
            <a:off x="11444644" y="6404977"/>
            <a:ext cx="372218" cy="276999"/>
          </a:xfrm>
          <a:prstGeom prst="rect">
            <a:avLst/>
          </a:prstGeom>
        </p:spPr>
        <p:txBody>
          <a:bodyPr wrap="none">
            <a:spAutoFit/>
          </a:bodyPr>
          <a:lstStyle/>
          <a:p>
            <a:pPr algn="r"/>
            <a:fld id="{BA3B713D-1FBB-0E4F-91D0-D2B735266E79}" type="slidenum">
              <a:rPr lang="en-GB" sz="1200" smtClean="0">
                <a:solidFill>
                  <a:schemeClr val="accent6"/>
                </a:solidFill>
              </a:rPr>
              <a:pPr algn="r"/>
              <a:t>‹#›</a:t>
            </a:fld>
            <a:endParaRPr lang="en-GB" sz="1200">
              <a:solidFill>
                <a:schemeClr val="accent6"/>
              </a:solidFill>
            </a:endParaRPr>
          </a:p>
        </p:txBody>
      </p:sp>
      <p:cxnSp>
        <p:nvCxnSpPr>
          <p:cNvPr id="11" name="Straight Connector 10">
            <a:extLst>
              <a:ext uri="{FF2B5EF4-FFF2-40B4-BE49-F238E27FC236}">
                <a16:creationId xmlns:a16="http://schemas.microsoft.com/office/drawing/2014/main" id="{5591C7AB-7F8B-2041-80C3-EE781F24EB94}"/>
              </a:ext>
            </a:extLst>
          </p:cNvPr>
          <p:cNvCxnSpPr>
            <a:cxnSpLocks/>
          </p:cNvCxnSpPr>
          <p:nvPr userDrawn="1"/>
        </p:nvCxnSpPr>
        <p:spPr>
          <a:xfrm>
            <a:off x="432000" y="6336000"/>
            <a:ext cx="113760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4741F68A-44AA-5742-B124-91614CFD14BB}"/>
              </a:ext>
            </a:extLst>
          </p:cNvPr>
          <p:cNvSpPr/>
          <p:nvPr userDrawn="1"/>
        </p:nvSpPr>
        <p:spPr>
          <a:xfrm>
            <a:off x="383058" y="3175160"/>
            <a:ext cx="1047157" cy="102465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Rectangle 23">
            <a:extLst>
              <a:ext uri="{FF2B5EF4-FFF2-40B4-BE49-F238E27FC236}">
                <a16:creationId xmlns:a16="http://schemas.microsoft.com/office/drawing/2014/main" id="{1E18572B-1544-A043-9B02-7AB01C90C51F}"/>
              </a:ext>
            </a:extLst>
          </p:cNvPr>
          <p:cNvSpPr/>
          <p:nvPr userDrawn="1"/>
        </p:nvSpPr>
        <p:spPr>
          <a:xfrm>
            <a:off x="1534525" y="3175160"/>
            <a:ext cx="1047157" cy="102465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Rectangle 24">
            <a:extLst>
              <a:ext uri="{FF2B5EF4-FFF2-40B4-BE49-F238E27FC236}">
                <a16:creationId xmlns:a16="http://schemas.microsoft.com/office/drawing/2014/main" id="{E8D2BEC2-9D68-CC4D-A04A-BB949A02D509}"/>
              </a:ext>
            </a:extLst>
          </p:cNvPr>
          <p:cNvSpPr/>
          <p:nvPr userDrawn="1"/>
        </p:nvSpPr>
        <p:spPr>
          <a:xfrm>
            <a:off x="2685992" y="3175160"/>
            <a:ext cx="1047157" cy="102465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ectangle 25">
            <a:extLst>
              <a:ext uri="{FF2B5EF4-FFF2-40B4-BE49-F238E27FC236}">
                <a16:creationId xmlns:a16="http://schemas.microsoft.com/office/drawing/2014/main" id="{F7415083-D44F-FE40-A8D1-7BFAC700DF6C}"/>
              </a:ext>
            </a:extLst>
          </p:cNvPr>
          <p:cNvSpPr/>
          <p:nvPr userDrawn="1"/>
        </p:nvSpPr>
        <p:spPr>
          <a:xfrm>
            <a:off x="3837459" y="3175160"/>
            <a:ext cx="1047157" cy="102465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Rectangle 32">
            <a:extLst>
              <a:ext uri="{FF2B5EF4-FFF2-40B4-BE49-F238E27FC236}">
                <a16:creationId xmlns:a16="http://schemas.microsoft.com/office/drawing/2014/main" id="{CA6737CC-78B4-0C46-99B9-341CFA60EF40}"/>
              </a:ext>
            </a:extLst>
          </p:cNvPr>
          <p:cNvSpPr/>
          <p:nvPr userDrawn="1"/>
        </p:nvSpPr>
        <p:spPr>
          <a:xfrm>
            <a:off x="383058" y="4544899"/>
            <a:ext cx="1047157" cy="102465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Rectangle 33">
            <a:extLst>
              <a:ext uri="{FF2B5EF4-FFF2-40B4-BE49-F238E27FC236}">
                <a16:creationId xmlns:a16="http://schemas.microsoft.com/office/drawing/2014/main" id="{72455CAA-C332-E746-A62B-4F86F892F94A}"/>
              </a:ext>
            </a:extLst>
          </p:cNvPr>
          <p:cNvSpPr/>
          <p:nvPr userDrawn="1"/>
        </p:nvSpPr>
        <p:spPr>
          <a:xfrm>
            <a:off x="1534525" y="4544899"/>
            <a:ext cx="1047157" cy="102465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Rectangle 34">
            <a:extLst>
              <a:ext uri="{FF2B5EF4-FFF2-40B4-BE49-F238E27FC236}">
                <a16:creationId xmlns:a16="http://schemas.microsoft.com/office/drawing/2014/main" id="{8BF322EA-8B44-2C46-9412-34692FAFE8CB}"/>
              </a:ext>
            </a:extLst>
          </p:cNvPr>
          <p:cNvSpPr/>
          <p:nvPr userDrawn="1"/>
        </p:nvSpPr>
        <p:spPr>
          <a:xfrm>
            <a:off x="2685992" y="4544899"/>
            <a:ext cx="1047157" cy="102465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Rectangle 35">
            <a:extLst>
              <a:ext uri="{FF2B5EF4-FFF2-40B4-BE49-F238E27FC236}">
                <a16:creationId xmlns:a16="http://schemas.microsoft.com/office/drawing/2014/main" id="{BDB462B7-0B7F-EA46-9EFF-D26991D2304D}"/>
              </a:ext>
            </a:extLst>
          </p:cNvPr>
          <p:cNvSpPr/>
          <p:nvPr userDrawn="1"/>
        </p:nvSpPr>
        <p:spPr>
          <a:xfrm>
            <a:off x="3837459" y="4544899"/>
            <a:ext cx="1047157" cy="102465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Rectangle 45">
            <a:extLst>
              <a:ext uri="{FF2B5EF4-FFF2-40B4-BE49-F238E27FC236}">
                <a16:creationId xmlns:a16="http://schemas.microsoft.com/office/drawing/2014/main" id="{510BDAA4-2C6C-4E47-9616-5977DD23D840}"/>
              </a:ext>
            </a:extLst>
          </p:cNvPr>
          <p:cNvSpPr/>
          <p:nvPr userDrawn="1"/>
        </p:nvSpPr>
        <p:spPr>
          <a:xfrm>
            <a:off x="5122911" y="3175160"/>
            <a:ext cx="1991467" cy="194866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Rectangle 46">
            <a:extLst>
              <a:ext uri="{FF2B5EF4-FFF2-40B4-BE49-F238E27FC236}">
                <a16:creationId xmlns:a16="http://schemas.microsoft.com/office/drawing/2014/main" id="{2691AF0D-B60D-2949-AB30-089AD6A4A5A1}"/>
              </a:ext>
            </a:extLst>
          </p:cNvPr>
          <p:cNvSpPr/>
          <p:nvPr userDrawn="1"/>
        </p:nvSpPr>
        <p:spPr>
          <a:xfrm>
            <a:off x="7474153" y="3175160"/>
            <a:ext cx="1991467" cy="194866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Rectangle 47">
            <a:extLst>
              <a:ext uri="{FF2B5EF4-FFF2-40B4-BE49-F238E27FC236}">
                <a16:creationId xmlns:a16="http://schemas.microsoft.com/office/drawing/2014/main" id="{D76B0456-3FC3-5D44-A9F1-56A57FD0B992}"/>
              </a:ext>
            </a:extLst>
          </p:cNvPr>
          <p:cNvSpPr/>
          <p:nvPr userDrawn="1"/>
        </p:nvSpPr>
        <p:spPr>
          <a:xfrm>
            <a:off x="9825395" y="3175160"/>
            <a:ext cx="1991467" cy="194866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 name="Picture 3">
            <a:extLst>
              <a:ext uri="{FF2B5EF4-FFF2-40B4-BE49-F238E27FC236}">
                <a16:creationId xmlns:a16="http://schemas.microsoft.com/office/drawing/2014/main" id="{D569F651-3737-5832-DC5A-9DB8A57B6C79}"/>
              </a:ext>
            </a:extLst>
          </p:cNvPr>
          <p:cNvPicPr>
            <a:picLocks noChangeAspect="1"/>
          </p:cNvPicPr>
          <p:nvPr userDrawn="1"/>
        </p:nvPicPr>
        <p:blipFill>
          <a:blip r:embed="rId2"/>
          <a:stretch>
            <a:fillRect/>
          </a:stretch>
        </p:blipFill>
        <p:spPr>
          <a:xfrm rot="10800000">
            <a:off x="9220370" y="244040"/>
            <a:ext cx="3064672" cy="187960"/>
          </a:xfrm>
          <a:prstGeom prst="rect">
            <a:avLst/>
          </a:prstGeom>
        </p:spPr>
      </p:pic>
      <p:sp>
        <p:nvSpPr>
          <p:cNvPr id="5" name="Title 1">
            <a:extLst>
              <a:ext uri="{FF2B5EF4-FFF2-40B4-BE49-F238E27FC236}">
                <a16:creationId xmlns:a16="http://schemas.microsoft.com/office/drawing/2014/main" id="{A1CA835D-248C-29AB-B7DE-5AD7C7D2A867}"/>
              </a:ext>
            </a:extLst>
          </p:cNvPr>
          <p:cNvSpPr>
            <a:spLocks noGrp="1"/>
          </p:cNvSpPr>
          <p:nvPr>
            <p:ph type="title" hasCustomPrompt="1"/>
          </p:nvPr>
        </p:nvSpPr>
        <p:spPr>
          <a:xfrm>
            <a:off x="432000" y="432000"/>
            <a:ext cx="11404154" cy="865186"/>
          </a:xfrm>
          <a:prstGeom prst="rect">
            <a:avLst/>
          </a:prstGeom>
        </p:spPr>
        <p:txBody>
          <a:bodyPr lIns="0" tIns="0" rIns="0" bIns="0">
            <a:normAutofit/>
          </a:bodyPr>
          <a:lstStyle>
            <a:lvl1pPr>
              <a:defRPr sz="3600" b="1">
                <a:solidFill>
                  <a:schemeClr val="tx1"/>
                </a:solidFill>
              </a:defRPr>
            </a:lvl1pPr>
          </a:lstStyle>
          <a:p>
            <a:r>
              <a:rPr lang="en-GB"/>
              <a:t>Heading</a:t>
            </a:r>
          </a:p>
        </p:txBody>
      </p:sp>
    </p:spTree>
    <p:extLst>
      <p:ext uri="{BB962C8B-B14F-4D97-AF65-F5344CB8AC3E}">
        <p14:creationId xmlns:p14="http://schemas.microsoft.com/office/powerpoint/2010/main" val="42184412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1_Title, subhead, two columns">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EA60DD58-05DE-E835-E697-CB9A9B0B94EE}"/>
              </a:ext>
            </a:extLst>
          </p:cNvPr>
          <p:cNvSpPr/>
          <p:nvPr userDrawn="1"/>
        </p:nvSpPr>
        <p:spPr>
          <a:xfrm>
            <a:off x="0" y="0"/>
            <a:ext cx="12206636" cy="6872615"/>
          </a:xfrm>
          <a:prstGeom prst="rect">
            <a:avLst/>
          </a:prstGeom>
          <a:solidFill>
            <a:srgbClr val="F6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Content Placeholder 2"/>
          <p:cNvSpPr>
            <a:spLocks noGrp="1"/>
          </p:cNvSpPr>
          <p:nvPr>
            <p:ph idx="1"/>
          </p:nvPr>
        </p:nvSpPr>
        <p:spPr>
          <a:xfrm>
            <a:off x="432000" y="2735992"/>
            <a:ext cx="11088000" cy="3456000"/>
          </a:xfrm>
          <a:prstGeom prst="rect">
            <a:avLst/>
          </a:prstGeom>
        </p:spPr>
        <p:txBody>
          <a:bodyPr lIns="0" tIns="0" rIns="0" bIns="0" numCol="2" spcCol="432000">
            <a:noAutofit/>
          </a:bodyPr>
          <a:lstStyle>
            <a:lvl1pPr marL="0" indent="0">
              <a:lnSpc>
                <a:spcPct val="100000"/>
              </a:lnSpc>
              <a:spcBef>
                <a:spcPts val="0"/>
              </a:spcBef>
              <a:spcAft>
                <a:spcPts val="600"/>
              </a:spcAft>
              <a:buClr>
                <a:schemeClr val="tx1"/>
              </a:buClr>
              <a:buNone/>
              <a:defRPr sz="2200" b="0">
                <a:solidFill>
                  <a:schemeClr val="accent6"/>
                </a:solidFill>
              </a:defRPr>
            </a:lvl1pPr>
            <a:lvl2pPr>
              <a:buClr>
                <a:schemeClr val="tx1"/>
              </a:buClr>
              <a:defRPr sz="2200">
                <a:solidFill>
                  <a:schemeClr val="accent6"/>
                </a:solidFill>
              </a:defRPr>
            </a:lvl2pPr>
            <a:lvl3pPr>
              <a:buClr>
                <a:schemeClr val="tx1"/>
              </a:buClr>
              <a:defRPr sz="2200">
                <a:solidFill>
                  <a:schemeClr val="tx1"/>
                </a:solidFill>
              </a:defRPr>
            </a:lvl3pPr>
            <a:lvl4pPr>
              <a:buClr>
                <a:schemeClr val="tx1"/>
              </a:buClr>
              <a:defRPr sz="2200">
                <a:solidFill>
                  <a:schemeClr val="tx1"/>
                </a:solidFill>
              </a:defRPr>
            </a:lvl4pPr>
            <a:lvl5pPr>
              <a:buClr>
                <a:schemeClr val="tx1"/>
              </a:buClr>
              <a:defRPr sz="2200">
                <a:solidFill>
                  <a:schemeClr val="tx1"/>
                </a:solidFill>
              </a:defRPr>
            </a:lvl5pPr>
          </a:lstStyle>
          <a:p>
            <a:pPr lvl="0"/>
            <a:r>
              <a:rPr lang="en-GB"/>
              <a:t>Click to edit Master text styles</a:t>
            </a:r>
          </a:p>
          <a:p>
            <a:pPr lvl="1"/>
            <a:r>
              <a:rPr lang="en-GB"/>
              <a:t>Second level</a:t>
            </a:r>
          </a:p>
        </p:txBody>
      </p:sp>
      <p:sp>
        <p:nvSpPr>
          <p:cNvPr id="8" name="Text Placeholder 7">
            <a:extLst>
              <a:ext uri="{FF2B5EF4-FFF2-40B4-BE49-F238E27FC236}">
                <a16:creationId xmlns:a16="http://schemas.microsoft.com/office/drawing/2014/main" id="{47286FFC-BD82-6E40-BA0C-B1C0F7127A99}"/>
              </a:ext>
            </a:extLst>
          </p:cNvPr>
          <p:cNvSpPr>
            <a:spLocks noGrp="1"/>
          </p:cNvSpPr>
          <p:nvPr>
            <p:ph type="body" sz="quarter" idx="13" hasCustomPrompt="1"/>
          </p:nvPr>
        </p:nvSpPr>
        <p:spPr>
          <a:xfrm>
            <a:off x="432000" y="2087999"/>
            <a:ext cx="11050700" cy="462017"/>
          </a:xfrm>
          <a:prstGeom prst="rect">
            <a:avLst/>
          </a:prstGeom>
        </p:spPr>
        <p:txBody>
          <a:bodyPr lIns="0" tIns="0" rIns="0" bIns="0" numCol="2" anchor="t">
            <a:noAutofit/>
          </a:bodyPr>
          <a:lstStyle>
            <a:lvl1pPr marL="0" indent="0">
              <a:lnSpc>
                <a:spcPct val="100000"/>
              </a:lnSpc>
              <a:spcBef>
                <a:spcPts val="0"/>
              </a:spcBef>
              <a:spcAft>
                <a:spcPts val="0"/>
              </a:spcAft>
              <a:buClr>
                <a:schemeClr val="tx1"/>
              </a:buClr>
              <a:buNone/>
              <a:defRPr sz="2400" b="1">
                <a:solidFill>
                  <a:schemeClr val="accent6"/>
                </a:solidFill>
              </a:defRPr>
            </a:lvl1pPr>
            <a:lvl2pPr marL="357188" indent="0">
              <a:buClr>
                <a:schemeClr val="tx1"/>
              </a:buClr>
              <a:buNone/>
              <a:defRPr sz="1800">
                <a:solidFill>
                  <a:schemeClr val="tx1"/>
                </a:solidFill>
              </a:defRPr>
            </a:lvl2pPr>
            <a:lvl3pPr marL="714375" indent="0">
              <a:buClr>
                <a:schemeClr val="tx1"/>
              </a:buClr>
              <a:buNone/>
              <a:defRPr sz="1800">
                <a:solidFill>
                  <a:schemeClr val="tx1"/>
                </a:solidFill>
              </a:defRPr>
            </a:lvl3pPr>
            <a:lvl4pPr marL="1081087" indent="0">
              <a:buClr>
                <a:schemeClr val="tx1"/>
              </a:buClr>
              <a:buNone/>
              <a:defRPr sz="1800">
                <a:solidFill>
                  <a:schemeClr val="tx1"/>
                </a:solidFill>
              </a:defRPr>
            </a:lvl4pPr>
            <a:lvl5pPr marL="1438275" indent="0">
              <a:buClr>
                <a:schemeClr val="tx1"/>
              </a:buClr>
              <a:buNone/>
              <a:defRPr sz="1800">
                <a:solidFill>
                  <a:schemeClr val="tx1"/>
                </a:solidFill>
              </a:defRPr>
            </a:lvl5pPr>
          </a:lstStyle>
          <a:p>
            <a:pPr lvl="0"/>
            <a:r>
              <a:rPr lang="en-GB"/>
              <a:t>Subhead if needed</a:t>
            </a:r>
          </a:p>
        </p:txBody>
      </p:sp>
      <p:sp>
        <p:nvSpPr>
          <p:cNvPr id="9" name="TextBox 8">
            <a:extLst>
              <a:ext uri="{FF2B5EF4-FFF2-40B4-BE49-F238E27FC236}">
                <a16:creationId xmlns:a16="http://schemas.microsoft.com/office/drawing/2014/main" id="{990784B1-AA1E-DC4B-BEB4-EC05249AFE00}"/>
              </a:ext>
            </a:extLst>
          </p:cNvPr>
          <p:cNvSpPr txBox="1"/>
          <p:nvPr userDrawn="1"/>
        </p:nvSpPr>
        <p:spPr>
          <a:xfrm>
            <a:off x="4700954" y="4232031"/>
            <a:ext cx="0" cy="0"/>
          </a:xfrm>
          <a:prstGeom prst="rect">
            <a:avLst/>
          </a:prstGeom>
          <a:noFill/>
        </p:spPr>
        <p:txBody>
          <a:bodyPr wrap="none" lIns="0" tIns="0" rIns="0" bIns="0" rtlCol="0">
            <a:noAutofit/>
          </a:bodyPr>
          <a:lstStyle/>
          <a:p>
            <a:endParaRPr lang="en-GB" sz="1200" b="1">
              <a:solidFill>
                <a:schemeClr val="accent1"/>
              </a:solidFill>
            </a:endParaRPr>
          </a:p>
        </p:txBody>
      </p:sp>
      <p:sp>
        <p:nvSpPr>
          <p:cNvPr id="10" name="Rectangle 9">
            <a:extLst>
              <a:ext uri="{FF2B5EF4-FFF2-40B4-BE49-F238E27FC236}">
                <a16:creationId xmlns:a16="http://schemas.microsoft.com/office/drawing/2014/main" id="{E42CCDA4-D437-6B48-8BBD-CAC30F281160}"/>
              </a:ext>
            </a:extLst>
          </p:cNvPr>
          <p:cNvSpPr/>
          <p:nvPr userDrawn="1"/>
        </p:nvSpPr>
        <p:spPr>
          <a:xfrm>
            <a:off x="11444644" y="6404977"/>
            <a:ext cx="372218" cy="276999"/>
          </a:xfrm>
          <a:prstGeom prst="rect">
            <a:avLst/>
          </a:prstGeom>
        </p:spPr>
        <p:txBody>
          <a:bodyPr wrap="none">
            <a:spAutoFit/>
          </a:bodyPr>
          <a:lstStyle/>
          <a:p>
            <a:pPr algn="r"/>
            <a:fld id="{BA3B713D-1FBB-0E4F-91D0-D2B735266E79}" type="slidenum">
              <a:rPr lang="en-GB" sz="1200" smtClean="0">
                <a:solidFill>
                  <a:schemeClr val="accent6"/>
                </a:solidFill>
              </a:rPr>
              <a:pPr algn="r"/>
              <a:t>‹#›</a:t>
            </a:fld>
            <a:endParaRPr lang="en-GB" sz="1200">
              <a:solidFill>
                <a:schemeClr val="accent6"/>
              </a:solidFill>
            </a:endParaRPr>
          </a:p>
        </p:txBody>
      </p:sp>
      <p:sp>
        <p:nvSpPr>
          <p:cNvPr id="7" name="Title 1">
            <a:extLst>
              <a:ext uri="{FF2B5EF4-FFF2-40B4-BE49-F238E27FC236}">
                <a16:creationId xmlns:a16="http://schemas.microsoft.com/office/drawing/2014/main" id="{47E4AB90-2CB6-0646-B56C-4B58E33EC909}"/>
              </a:ext>
            </a:extLst>
          </p:cNvPr>
          <p:cNvSpPr>
            <a:spLocks noGrp="1"/>
          </p:cNvSpPr>
          <p:nvPr>
            <p:ph type="title" hasCustomPrompt="1"/>
          </p:nvPr>
        </p:nvSpPr>
        <p:spPr>
          <a:xfrm>
            <a:off x="432000" y="432000"/>
            <a:ext cx="11404154" cy="865186"/>
          </a:xfrm>
          <a:prstGeom prst="rect">
            <a:avLst/>
          </a:prstGeom>
        </p:spPr>
        <p:txBody>
          <a:bodyPr lIns="0" tIns="0" rIns="0" bIns="0">
            <a:normAutofit/>
          </a:bodyPr>
          <a:lstStyle>
            <a:lvl1pPr>
              <a:defRPr sz="3600" b="1">
                <a:solidFill>
                  <a:schemeClr val="tx1"/>
                </a:solidFill>
              </a:defRPr>
            </a:lvl1pPr>
          </a:lstStyle>
          <a:p>
            <a:r>
              <a:rPr lang="en-GB"/>
              <a:t>Heading</a:t>
            </a:r>
          </a:p>
        </p:txBody>
      </p:sp>
      <p:cxnSp>
        <p:nvCxnSpPr>
          <p:cNvPr id="12" name="Straight Connector 11">
            <a:extLst>
              <a:ext uri="{FF2B5EF4-FFF2-40B4-BE49-F238E27FC236}">
                <a16:creationId xmlns:a16="http://schemas.microsoft.com/office/drawing/2014/main" id="{18E2133D-2149-6B45-BEAB-A2D5E225B5AD}"/>
              </a:ext>
            </a:extLst>
          </p:cNvPr>
          <p:cNvCxnSpPr>
            <a:cxnSpLocks/>
          </p:cNvCxnSpPr>
          <p:nvPr userDrawn="1"/>
        </p:nvCxnSpPr>
        <p:spPr>
          <a:xfrm>
            <a:off x="408789" y="6336000"/>
            <a:ext cx="11399211"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EBB79D01-2A70-DAF1-6A65-BC0424C2FEEC}"/>
              </a:ext>
            </a:extLst>
          </p:cNvPr>
          <p:cNvPicPr>
            <a:picLocks noChangeAspect="1"/>
          </p:cNvPicPr>
          <p:nvPr userDrawn="1"/>
        </p:nvPicPr>
        <p:blipFill>
          <a:blip r:embed="rId2"/>
          <a:stretch>
            <a:fillRect/>
          </a:stretch>
        </p:blipFill>
        <p:spPr>
          <a:xfrm rot="10800000">
            <a:off x="9220370" y="244040"/>
            <a:ext cx="3064672" cy="187960"/>
          </a:xfrm>
          <a:prstGeom prst="rect">
            <a:avLst/>
          </a:prstGeom>
        </p:spPr>
      </p:pic>
    </p:spTree>
    <p:extLst>
      <p:ext uri="{BB962C8B-B14F-4D97-AF65-F5344CB8AC3E}">
        <p14:creationId xmlns:p14="http://schemas.microsoft.com/office/powerpoint/2010/main" val="4243720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2_Title, subhead, two columns">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EA60DD58-05DE-E835-E697-CB9A9B0B94EE}"/>
              </a:ext>
            </a:extLst>
          </p:cNvPr>
          <p:cNvSpPr/>
          <p:nvPr userDrawn="1"/>
        </p:nvSpPr>
        <p:spPr>
          <a:xfrm>
            <a:off x="0" y="0"/>
            <a:ext cx="12206636" cy="6872615"/>
          </a:xfrm>
          <a:prstGeom prst="rect">
            <a:avLst/>
          </a:prstGeom>
          <a:solidFill>
            <a:srgbClr val="F6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Content Placeholder 2"/>
          <p:cNvSpPr>
            <a:spLocks noGrp="1"/>
          </p:cNvSpPr>
          <p:nvPr>
            <p:ph idx="1"/>
          </p:nvPr>
        </p:nvSpPr>
        <p:spPr>
          <a:xfrm>
            <a:off x="432000" y="2735992"/>
            <a:ext cx="11088000" cy="3456000"/>
          </a:xfrm>
          <a:prstGeom prst="rect">
            <a:avLst/>
          </a:prstGeom>
        </p:spPr>
        <p:txBody>
          <a:bodyPr lIns="0" tIns="0" rIns="0" bIns="0" numCol="2" spcCol="432000">
            <a:noAutofit/>
          </a:bodyPr>
          <a:lstStyle>
            <a:lvl1pPr marL="0" indent="0">
              <a:lnSpc>
                <a:spcPct val="100000"/>
              </a:lnSpc>
              <a:spcBef>
                <a:spcPts val="0"/>
              </a:spcBef>
              <a:spcAft>
                <a:spcPts val="600"/>
              </a:spcAft>
              <a:buClr>
                <a:schemeClr val="tx1"/>
              </a:buClr>
              <a:buNone/>
              <a:defRPr sz="2200" b="0">
                <a:solidFill>
                  <a:schemeClr val="accent6"/>
                </a:solidFill>
              </a:defRPr>
            </a:lvl1pPr>
            <a:lvl2pPr>
              <a:buClr>
                <a:schemeClr val="tx1"/>
              </a:buClr>
              <a:defRPr sz="2200">
                <a:solidFill>
                  <a:schemeClr val="accent6"/>
                </a:solidFill>
              </a:defRPr>
            </a:lvl2pPr>
            <a:lvl3pPr>
              <a:buClr>
                <a:schemeClr val="tx1"/>
              </a:buClr>
              <a:defRPr sz="2200">
                <a:solidFill>
                  <a:schemeClr val="tx1"/>
                </a:solidFill>
              </a:defRPr>
            </a:lvl3pPr>
            <a:lvl4pPr>
              <a:buClr>
                <a:schemeClr val="tx1"/>
              </a:buClr>
              <a:defRPr sz="2200">
                <a:solidFill>
                  <a:schemeClr val="tx1"/>
                </a:solidFill>
              </a:defRPr>
            </a:lvl4pPr>
            <a:lvl5pPr>
              <a:buClr>
                <a:schemeClr val="tx1"/>
              </a:buClr>
              <a:defRPr sz="2200">
                <a:solidFill>
                  <a:schemeClr val="tx1"/>
                </a:solidFill>
              </a:defRPr>
            </a:lvl5pPr>
          </a:lstStyle>
          <a:p>
            <a:pPr lvl="0"/>
            <a:r>
              <a:rPr lang="en-GB"/>
              <a:t>Click to edit Master text styles</a:t>
            </a:r>
          </a:p>
          <a:p>
            <a:pPr lvl="1"/>
            <a:r>
              <a:rPr lang="en-GB"/>
              <a:t>Second level</a:t>
            </a:r>
          </a:p>
        </p:txBody>
      </p:sp>
      <p:sp>
        <p:nvSpPr>
          <p:cNvPr id="8" name="Text Placeholder 7">
            <a:extLst>
              <a:ext uri="{FF2B5EF4-FFF2-40B4-BE49-F238E27FC236}">
                <a16:creationId xmlns:a16="http://schemas.microsoft.com/office/drawing/2014/main" id="{47286FFC-BD82-6E40-BA0C-B1C0F7127A99}"/>
              </a:ext>
            </a:extLst>
          </p:cNvPr>
          <p:cNvSpPr>
            <a:spLocks noGrp="1"/>
          </p:cNvSpPr>
          <p:nvPr>
            <p:ph type="body" sz="quarter" idx="13" hasCustomPrompt="1"/>
          </p:nvPr>
        </p:nvSpPr>
        <p:spPr>
          <a:xfrm>
            <a:off x="432000" y="2087999"/>
            <a:ext cx="11050700" cy="462017"/>
          </a:xfrm>
          <a:prstGeom prst="rect">
            <a:avLst/>
          </a:prstGeom>
        </p:spPr>
        <p:txBody>
          <a:bodyPr lIns="0" tIns="0" rIns="0" bIns="0" numCol="2" anchor="t">
            <a:noAutofit/>
          </a:bodyPr>
          <a:lstStyle>
            <a:lvl1pPr marL="0" indent="0">
              <a:lnSpc>
                <a:spcPct val="100000"/>
              </a:lnSpc>
              <a:spcBef>
                <a:spcPts val="0"/>
              </a:spcBef>
              <a:spcAft>
                <a:spcPts val="0"/>
              </a:spcAft>
              <a:buClr>
                <a:schemeClr val="tx1"/>
              </a:buClr>
              <a:buNone/>
              <a:defRPr sz="2400" b="1">
                <a:solidFill>
                  <a:schemeClr val="accent6"/>
                </a:solidFill>
              </a:defRPr>
            </a:lvl1pPr>
            <a:lvl2pPr marL="357188" indent="0">
              <a:buClr>
                <a:schemeClr val="tx1"/>
              </a:buClr>
              <a:buNone/>
              <a:defRPr sz="1800">
                <a:solidFill>
                  <a:schemeClr val="tx1"/>
                </a:solidFill>
              </a:defRPr>
            </a:lvl2pPr>
            <a:lvl3pPr marL="714375" indent="0">
              <a:buClr>
                <a:schemeClr val="tx1"/>
              </a:buClr>
              <a:buNone/>
              <a:defRPr sz="1800">
                <a:solidFill>
                  <a:schemeClr val="tx1"/>
                </a:solidFill>
              </a:defRPr>
            </a:lvl3pPr>
            <a:lvl4pPr marL="1081087" indent="0">
              <a:buClr>
                <a:schemeClr val="tx1"/>
              </a:buClr>
              <a:buNone/>
              <a:defRPr sz="1800">
                <a:solidFill>
                  <a:schemeClr val="tx1"/>
                </a:solidFill>
              </a:defRPr>
            </a:lvl4pPr>
            <a:lvl5pPr marL="1438275" indent="0">
              <a:buClr>
                <a:schemeClr val="tx1"/>
              </a:buClr>
              <a:buNone/>
              <a:defRPr sz="1800">
                <a:solidFill>
                  <a:schemeClr val="tx1"/>
                </a:solidFill>
              </a:defRPr>
            </a:lvl5pPr>
          </a:lstStyle>
          <a:p>
            <a:pPr lvl="0"/>
            <a:r>
              <a:rPr lang="en-GB"/>
              <a:t>Subhead if needed</a:t>
            </a:r>
          </a:p>
        </p:txBody>
      </p:sp>
      <p:sp>
        <p:nvSpPr>
          <p:cNvPr id="9" name="TextBox 8">
            <a:extLst>
              <a:ext uri="{FF2B5EF4-FFF2-40B4-BE49-F238E27FC236}">
                <a16:creationId xmlns:a16="http://schemas.microsoft.com/office/drawing/2014/main" id="{990784B1-AA1E-DC4B-BEB4-EC05249AFE00}"/>
              </a:ext>
            </a:extLst>
          </p:cNvPr>
          <p:cNvSpPr txBox="1"/>
          <p:nvPr userDrawn="1"/>
        </p:nvSpPr>
        <p:spPr>
          <a:xfrm>
            <a:off x="4700954" y="4232031"/>
            <a:ext cx="0" cy="0"/>
          </a:xfrm>
          <a:prstGeom prst="rect">
            <a:avLst/>
          </a:prstGeom>
          <a:noFill/>
        </p:spPr>
        <p:txBody>
          <a:bodyPr wrap="none" lIns="0" tIns="0" rIns="0" bIns="0" rtlCol="0">
            <a:noAutofit/>
          </a:bodyPr>
          <a:lstStyle/>
          <a:p>
            <a:endParaRPr lang="en-GB" sz="1200" b="1">
              <a:solidFill>
                <a:schemeClr val="accent1"/>
              </a:solidFill>
            </a:endParaRPr>
          </a:p>
        </p:txBody>
      </p:sp>
      <p:sp>
        <p:nvSpPr>
          <p:cNvPr id="10" name="Rectangle 9">
            <a:extLst>
              <a:ext uri="{FF2B5EF4-FFF2-40B4-BE49-F238E27FC236}">
                <a16:creationId xmlns:a16="http://schemas.microsoft.com/office/drawing/2014/main" id="{E42CCDA4-D437-6B48-8BBD-CAC30F281160}"/>
              </a:ext>
            </a:extLst>
          </p:cNvPr>
          <p:cNvSpPr/>
          <p:nvPr userDrawn="1"/>
        </p:nvSpPr>
        <p:spPr>
          <a:xfrm>
            <a:off x="11444644" y="6404977"/>
            <a:ext cx="372218" cy="276999"/>
          </a:xfrm>
          <a:prstGeom prst="rect">
            <a:avLst/>
          </a:prstGeom>
        </p:spPr>
        <p:txBody>
          <a:bodyPr wrap="none">
            <a:spAutoFit/>
          </a:bodyPr>
          <a:lstStyle/>
          <a:p>
            <a:pPr algn="r"/>
            <a:fld id="{BA3B713D-1FBB-0E4F-91D0-D2B735266E79}" type="slidenum">
              <a:rPr lang="en-GB" sz="1200" smtClean="0">
                <a:solidFill>
                  <a:schemeClr val="accent6"/>
                </a:solidFill>
              </a:rPr>
              <a:pPr algn="r"/>
              <a:t>‹#›</a:t>
            </a:fld>
            <a:endParaRPr lang="en-GB" sz="1200">
              <a:solidFill>
                <a:schemeClr val="accent6"/>
              </a:solidFill>
            </a:endParaRPr>
          </a:p>
        </p:txBody>
      </p:sp>
      <p:sp>
        <p:nvSpPr>
          <p:cNvPr id="7" name="Title 1">
            <a:extLst>
              <a:ext uri="{FF2B5EF4-FFF2-40B4-BE49-F238E27FC236}">
                <a16:creationId xmlns:a16="http://schemas.microsoft.com/office/drawing/2014/main" id="{47E4AB90-2CB6-0646-B56C-4B58E33EC909}"/>
              </a:ext>
            </a:extLst>
          </p:cNvPr>
          <p:cNvSpPr>
            <a:spLocks noGrp="1"/>
          </p:cNvSpPr>
          <p:nvPr>
            <p:ph type="title" hasCustomPrompt="1"/>
          </p:nvPr>
        </p:nvSpPr>
        <p:spPr>
          <a:xfrm>
            <a:off x="432000" y="432000"/>
            <a:ext cx="11404154" cy="865186"/>
          </a:xfrm>
          <a:prstGeom prst="rect">
            <a:avLst/>
          </a:prstGeom>
        </p:spPr>
        <p:txBody>
          <a:bodyPr lIns="0" tIns="0" rIns="0" bIns="0">
            <a:normAutofit/>
          </a:bodyPr>
          <a:lstStyle>
            <a:lvl1pPr>
              <a:defRPr sz="3600" b="1">
                <a:solidFill>
                  <a:schemeClr val="tx1"/>
                </a:solidFill>
              </a:defRPr>
            </a:lvl1pPr>
          </a:lstStyle>
          <a:p>
            <a:r>
              <a:rPr lang="en-GB"/>
              <a:t>Heading</a:t>
            </a:r>
          </a:p>
        </p:txBody>
      </p:sp>
      <p:cxnSp>
        <p:nvCxnSpPr>
          <p:cNvPr id="12" name="Straight Connector 11">
            <a:extLst>
              <a:ext uri="{FF2B5EF4-FFF2-40B4-BE49-F238E27FC236}">
                <a16:creationId xmlns:a16="http://schemas.microsoft.com/office/drawing/2014/main" id="{18E2133D-2149-6B45-BEAB-A2D5E225B5AD}"/>
              </a:ext>
            </a:extLst>
          </p:cNvPr>
          <p:cNvCxnSpPr>
            <a:cxnSpLocks/>
          </p:cNvCxnSpPr>
          <p:nvPr userDrawn="1"/>
        </p:nvCxnSpPr>
        <p:spPr>
          <a:xfrm>
            <a:off x="408789" y="6336000"/>
            <a:ext cx="11399211"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129FE9CC-24C2-9AAC-6340-A9E7BC324939}"/>
              </a:ext>
            </a:extLst>
          </p:cNvPr>
          <p:cNvPicPr>
            <a:picLocks noChangeAspect="1"/>
          </p:cNvPicPr>
          <p:nvPr userDrawn="1"/>
        </p:nvPicPr>
        <p:blipFill>
          <a:blip r:embed="rId2"/>
          <a:stretch>
            <a:fillRect/>
          </a:stretch>
        </p:blipFill>
        <p:spPr>
          <a:xfrm rot="10800000">
            <a:off x="9220370" y="244040"/>
            <a:ext cx="3064672" cy="187960"/>
          </a:xfrm>
          <a:prstGeom prst="rect">
            <a:avLst/>
          </a:prstGeom>
        </p:spPr>
      </p:pic>
    </p:spTree>
    <p:extLst>
      <p:ext uri="{BB962C8B-B14F-4D97-AF65-F5344CB8AC3E}">
        <p14:creationId xmlns:p14="http://schemas.microsoft.com/office/powerpoint/2010/main" val="1573326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2_Title, subhead, Three columns">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55C4A9B1-8C9A-5B25-6E7A-B9589ECCAD85}"/>
              </a:ext>
            </a:extLst>
          </p:cNvPr>
          <p:cNvSpPr/>
          <p:nvPr userDrawn="1"/>
        </p:nvSpPr>
        <p:spPr>
          <a:xfrm>
            <a:off x="0" y="0"/>
            <a:ext cx="12206636" cy="6872615"/>
          </a:xfrm>
          <a:prstGeom prst="rect">
            <a:avLst/>
          </a:prstGeom>
          <a:solidFill>
            <a:srgbClr val="F6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Content Placeholder 2"/>
          <p:cNvSpPr>
            <a:spLocks noGrp="1"/>
          </p:cNvSpPr>
          <p:nvPr>
            <p:ph idx="1"/>
          </p:nvPr>
        </p:nvSpPr>
        <p:spPr>
          <a:xfrm>
            <a:off x="432000" y="2736000"/>
            <a:ext cx="11088000" cy="3456000"/>
          </a:xfrm>
          <a:prstGeom prst="rect">
            <a:avLst/>
          </a:prstGeom>
        </p:spPr>
        <p:txBody>
          <a:bodyPr lIns="0" tIns="0" rIns="0" bIns="0" numCol="3" spcCol="432000">
            <a:noAutofit/>
          </a:bodyPr>
          <a:lstStyle>
            <a:lvl1pPr marL="0" indent="0">
              <a:lnSpc>
                <a:spcPct val="100000"/>
              </a:lnSpc>
              <a:spcBef>
                <a:spcPts val="0"/>
              </a:spcBef>
              <a:spcAft>
                <a:spcPts val="600"/>
              </a:spcAft>
              <a:buClr>
                <a:schemeClr val="tx1"/>
              </a:buClr>
              <a:buNone/>
              <a:defRPr sz="2200" b="0">
                <a:solidFill>
                  <a:schemeClr val="accent6"/>
                </a:solidFill>
              </a:defRPr>
            </a:lvl1pPr>
            <a:lvl2pPr>
              <a:buClr>
                <a:schemeClr val="tx1"/>
              </a:buClr>
              <a:defRPr sz="2200">
                <a:solidFill>
                  <a:schemeClr val="accent6"/>
                </a:solidFill>
              </a:defRPr>
            </a:lvl2pPr>
            <a:lvl3pPr>
              <a:buClr>
                <a:schemeClr val="tx1"/>
              </a:buClr>
              <a:defRPr sz="2200">
                <a:solidFill>
                  <a:schemeClr val="tx1"/>
                </a:solidFill>
              </a:defRPr>
            </a:lvl3pPr>
            <a:lvl4pPr>
              <a:buClr>
                <a:schemeClr val="tx1"/>
              </a:buClr>
              <a:defRPr sz="2200">
                <a:solidFill>
                  <a:schemeClr val="tx1"/>
                </a:solidFill>
              </a:defRPr>
            </a:lvl4pPr>
            <a:lvl5pPr>
              <a:buClr>
                <a:schemeClr val="tx1"/>
              </a:buClr>
              <a:defRPr sz="2200">
                <a:solidFill>
                  <a:schemeClr val="tx1"/>
                </a:solidFill>
              </a:defRPr>
            </a:lvl5pPr>
          </a:lstStyle>
          <a:p>
            <a:pPr lvl="0"/>
            <a:r>
              <a:rPr lang="en-GB"/>
              <a:t>Click to edit Master text styles</a:t>
            </a:r>
          </a:p>
          <a:p>
            <a:pPr lvl="1"/>
            <a:r>
              <a:rPr lang="en-GB"/>
              <a:t>Second level</a:t>
            </a:r>
          </a:p>
        </p:txBody>
      </p:sp>
      <p:sp>
        <p:nvSpPr>
          <p:cNvPr id="8" name="Text Placeholder 7">
            <a:extLst>
              <a:ext uri="{FF2B5EF4-FFF2-40B4-BE49-F238E27FC236}">
                <a16:creationId xmlns:a16="http://schemas.microsoft.com/office/drawing/2014/main" id="{47286FFC-BD82-6E40-BA0C-B1C0F7127A99}"/>
              </a:ext>
            </a:extLst>
          </p:cNvPr>
          <p:cNvSpPr>
            <a:spLocks noGrp="1"/>
          </p:cNvSpPr>
          <p:nvPr>
            <p:ph type="body" sz="quarter" idx="13" hasCustomPrompt="1"/>
          </p:nvPr>
        </p:nvSpPr>
        <p:spPr>
          <a:xfrm>
            <a:off x="432000" y="2087999"/>
            <a:ext cx="11050700" cy="462017"/>
          </a:xfrm>
          <a:prstGeom prst="rect">
            <a:avLst/>
          </a:prstGeom>
        </p:spPr>
        <p:txBody>
          <a:bodyPr lIns="0" tIns="0" rIns="0" bIns="0" numCol="2" anchor="t">
            <a:noAutofit/>
          </a:bodyPr>
          <a:lstStyle>
            <a:lvl1pPr marL="0" indent="0">
              <a:lnSpc>
                <a:spcPct val="100000"/>
              </a:lnSpc>
              <a:spcBef>
                <a:spcPts val="0"/>
              </a:spcBef>
              <a:spcAft>
                <a:spcPts val="0"/>
              </a:spcAft>
              <a:buClr>
                <a:schemeClr val="tx1"/>
              </a:buClr>
              <a:buNone/>
              <a:defRPr sz="2400" b="1">
                <a:solidFill>
                  <a:schemeClr val="accent6"/>
                </a:solidFill>
              </a:defRPr>
            </a:lvl1pPr>
            <a:lvl2pPr marL="357188" indent="0">
              <a:buClr>
                <a:schemeClr val="tx1"/>
              </a:buClr>
              <a:buNone/>
              <a:defRPr sz="1800">
                <a:solidFill>
                  <a:schemeClr val="tx1"/>
                </a:solidFill>
              </a:defRPr>
            </a:lvl2pPr>
            <a:lvl3pPr marL="714375" indent="0">
              <a:buClr>
                <a:schemeClr val="tx1"/>
              </a:buClr>
              <a:buNone/>
              <a:defRPr sz="1800">
                <a:solidFill>
                  <a:schemeClr val="tx1"/>
                </a:solidFill>
              </a:defRPr>
            </a:lvl3pPr>
            <a:lvl4pPr marL="1081087" indent="0">
              <a:buClr>
                <a:schemeClr val="tx1"/>
              </a:buClr>
              <a:buNone/>
              <a:defRPr sz="1800">
                <a:solidFill>
                  <a:schemeClr val="tx1"/>
                </a:solidFill>
              </a:defRPr>
            </a:lvl4pPr>
            <a:lvl5pPr marL="1438275" indent="0">
              <a:buClr>
                <a:schemeClr val="tx1"/>
              </a:buClr>
              <a:buNone/>
              <a:defRPr sz="1800">
                <a:solidFill>
                  <a:schemeClr val="tx1"/>
                </a:solidFill>
              </a:defRPr>
            </a:lvl5pPr>
          </a:lstStyle>
          <a:p>
            <a:pPr lvl="0"/>
            <a:r>
              <a:rPr lang="en-GB"/>
              <a:t>Subhead if needed</a:t>
            </a:r>
          </a:p>
        </p:txBody>
      </p:sp>
      <p:sp>
        <p:nvSpPr>
          <p:cNvPr id="9" name="TextBox 8">
            <a:extLst>
              <a:ext uri="{FF2B5EF4-FFF2-40B4-BE49-F238E27FC236}">
                <a16:creationId xmlns:a16="http://schemas.microsoft.com/office/drawing/2014/main" id="{990784B1-AA1E-DC4B-BEB4-EC05249AFE00}"/>
              </a:ext>
            </a:extLst>
          </p:cNvPr>
          <p:cNvSpPr txBox="1"/>
          <p:nvPr userDrawn="1"/>
        </p:nvSpPr>
        <p:spPr>
          <a:xfrm>
            <a:off x="4700954" y="4232031"/>
            <a:ext cx="0" cy="0"/>
          </a:xfrm>
          <a:prstGeom prst="rect">
            <a:avLst/>
          </a:prstGeom>
          <a:noFill/>
        </p:spPr>
        <p:txBody>
          <a:bodyPr wrap="none" lIns="0" tIns="0" rIns="0" bIns="0" rtlCol="0">
            <a:noAutofit/>
          </a:bodyPr>
          <a:lstStyle/>
          <a:p>
            <a:endParaRPr lang="en-GB" sz="1200" b="1">
              <a:solidFill>
                <a:schemeClr val="accent1"/>
              </a:solidFill>
            </a:endParaRPr>
          </a:p>
        </p:txBody>
      </p:sp>
      <p:sp>
        <p:nvSpPr>
          <p:cNvPr id="10" name="Rectangle 9">
            <a:extLst>
              <a:ext uri="{FF2B5EF4-FFF2-40B4-BE49-F238E27FC236}">
                <a16:creationId xmlns:a16="http://schemas.microsoft.com/office/drawing/2014/main" id="{E42CCDA4-D437-6B48-8BBD-CAC30F281160}"/>
              </a:ext>
            </a:extLst>
          </p:cNvPr>
          <p:cNvSpPr/>
          <p:nvPr userDrawn="1"/>
        </p:nvSpPr>
        <p:spPr>
          <a:xfrm>
            <a:off x="11444644" y="6404977"/>
            <a:ext cx="372218" cy="276999"/>
          </a:xfrm>
          <a:prstGeom prst="rect">
            <a:avLst/>
          </a:prstGeom>
        </p:spPr>
        <p:txBody>
          <a:bodyPr wrap="none">
            <a:spAutoFit/>
          </a:bodyPr>
          <a:lstStyle/>
          <a:p>
            <a:pPr algn="r"/>
            <a:fld id="{BA3B713D-1FBB-0E4F-91D0-D2B735266E79}" type="slidenum">
              <a:rPr lang="en-GB" sz="1200" smtClean="0">
                <a:solidFill>
                  <a:schemeClr val="accent6"/>
                </a:solidFill>
              </a:rPr>
              <a:pPr algn="r"/>
              <a:t>‹#›</a:t>
            </a:fld>
            <a:endParaRPr lang="en-GB" sz="1200">
              <a:solidFill>
                <a:schemeClr val="accent6"/>
              </a:solidFill>
            </a:endParaRPr>
          </a:p>
        </p:txBody>
      </p:sp>
      <p:sp>
        <p:nvSpPr>
          <p:cNvPr id="7" name="Title 1">
            <a:extLst>
              <a:ext uri="{FF2B5EF4-FFF2-40B4-BE49-F238E27FC236}">
                <a16:creationId xmlns:a16="http://schemas.microsoft.com/office/drawing/2014/main" id="{47E4AB90-2CB6-0646-B56C-4B58E33EC909}"/>
              </a:ext>
            </a:extLst>
          </p:cNvPr>
          <p:cNvSpPr>
            <a:spLocks noGrp="1"/>
          </p:cNvSpPr>
          <p:nvPr>
            <p:ph type="title" hasCustomPrompt="1"/>
          </p:nvPr>
        </p:nvSpPr>
        <p:spPr>
          <a:xfrm>
            <a:off x="432000" y="432000"/>
            <a:ext cx="11404154" cy="865186"/>
          </a:xfrm>
          <a:prstGeom prst="rect">
            <a:avLst/>
          </a:prstGeom>
        </p:spPr>
        <p:txBody>
          <a:bodyPr lIns="0" tIns="0" rIns="0" bIns="0">
            <a:normAutofit/>
          </a:bodyPr>
          <a:lstStyle>
            <a:lvl1pPr>
              <a:defRPr sz="3600" b="1">
                <a:solidFill>
                  <a:schemeClr val="tx1"/>
                </a:solidFill>
              </a:defRPr>
            </a:lvl1pPr>
          </a:lstStyle>
          <a:p>
            <a:r>
              <a:rPr lang="en-GB"/>
              <a:t>Heading</a:t>
            </a:r>
          </a:p>
        </p:txBody>
      </p:sp>
      <p:cxnSp>
        <p:nvCxnSpPr>
          <p:cNvPr id="12" name="Straight Connector 11">
            <a:extLst>
              <a:ext uri="{FF2B5EF4-FFF2-40B4-BE49-F238E27FC236}">
                <a16:creationId xmlns:a16="http://schemas.microsoft.com/office/drawing/2014/main" id="{6A9D545D-FD2F-4843-8588-07EBE7DDAA13}"/>
              </a:ext>
            </a:extLst>
          </p:cNvPr>
          <p:cNvCxnSpPr>
            <a:cxnSpLocks/>
          </p:cNvCxnSpPr>
          <p:nvPr userDrawn="1"/>
        </p:nvCxnSpPr>
        <p:spPr>
          <a:xfrm>
            <a:off x="432000" y="6348700"/>
            <a:ext cx="113760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707F89CB-5AF7-9C7B-6503-F287E127E820}"/>
              </a:ext>
            </a:extLst>
          </p:cNvPr>
          <p:cNvPicPr>
            <a:picLocks noChangeAspect="1"/>
          </p:cNvPicPr>
          <p:nvPr userDrawn="1"/>
        </p:nvPicPr>
        <p:blipFill>
          <a:blip r:embed="rId2"/>
          <a:stretch>
            <a:fillRect/>
          </a:stretch>
        </p:blipFill>
        <p:spPr>
          <a:xfrm rot="10800000">
            <a:off x="9220370" y="244040"/>
            <a:ext cx="3064672" cy="187960"/>
          </a:xfrm>
          <a:prstGeom prst="rect">
            <a:avLst/>
          </a:prstGeom>
        </p:spPr>
      </p:pic>
    </p:spTree>
    <p:extLst>
      <p:ext uri="{BB962C8B-B14F-4D97-AF65-F5344CB8AC3E}">
        <p14:creationId xmlns:p14="http://schemas.microsoft.com/office/powerpoint/2010/main" val="2287011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Headline slide with image A">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2C3761D-E146-5B7A-CD68-6CC98EA19A5F}"/>
              </a:ext>
            </a:extLst>
          </p:cNvPr>
          <p:cNvSpPr/>
          <p:nvPr userDrawn="1"/>
        </p:nvSpPr>
        <p:spPr>
          <a:xfrm>
            <a:off x="0" y="0"/>
            <a:ext cx="6096000" cy="6872615"/>
          </a:xfrm>
          <a:prstGeom prst="rect">
            <a:avLst/>
          </a:prstGeom>
          <a:solidFill>
            <a:srgbClr val="F6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title" hasCustomPrompt="1"/>
          </p:nvPr>
        </p:nvSpPr>
        <p:spPr>
          <a:xfrm>
            <a:off x="354093" y="1647568"/>
            <a:ext cx="4909569" cy="3130069"/>
          </a:xfrm>
          <a:prstGeom prst="rect">
            <a:avLst/>
          </a:prstGeom>
        </p:spPr>
        <p:txBody>
          <a:bodyPr anchor="t">
            <a:normAutofit/>
          </a:bodyPr>
          <a:lstStyle>
            <a:lvl1pPr marL="0" indent="0">
              <a:lnSpc>
                <a:spcPts val="4200"/>
              </a:lnSpc>
              <a:defRPr sz="3600" b="1">
                <a:solidFill>
                  <a:schemeClr val="tx1"/>
                </a:solidFill>
              </a:defRPr>
            </a:lvl1pPr>
          </a:lstStyle>
          <a:p>
            <a:r>
              <a:rPr lang="en-GB"/>
              <a:t>Headline over a number of lines,</a:t>
            </a:r>
            <a:br>
              <a:rPr lang="en-GB"/>
            </a:br>
            <a:r>
              <a:rPr lang="en-GB"/>
              <a:t>keep to maximum of four lines</a:t>
            </a:r>
          </a:p>
        </p:txBody>
      </p:sp>
      <p:sp>
        <p:nvSpPr>
          <p:cNvPr id="9" name="TextBox 8">
            <a:extLst>
              <a:ext uri="{FF2B5EF4-FFF2-40B4-BE49-F238E27FC236}">
                <a16:creationId xmlns:a16="http://schemas.microsoft.com/office/drawing/2014/main" id="{990784B1-AA1E-DC4B-BEB4-EC05249AFE00}"/>
              </a:ext>
            </a:extLst>
          </p:cNvPr>
          <p:cNvSpPr txBox="1"/>
          <p:nvPr userDrawn="1"/>
        </p:nvSpPr>
        <p:spPr>
          <a:xfrm>
            <a:off x="4700954" y="4232031"/>
            <a:ext cx="0" cy="0"/>
          </a:xfrm>
          <a:prstGeom prst="rect">
            <a:avLst/>
          </a:prstGeom>
          <a:noFill/>
        </p:spPr>
        <p:txBody>
          <a:bodyPr wrap="none" lIns="0" tIns="0" rIns="0" bIns="0" rtlCol="0">
            <a:noAutofit/>
          </a:bodyPr>
          <a:lstStyle/>
          <a:p>
            <a:endParaRPr lang="en-GB" sz="1200" b="1">
              <a:solidFill>
                <a:schemeClr val="accent1"/>
              </a:solidFill>
            </a:endParaRPr>
          </a:p>
        </p:txBody>
      </p:sp>
      <p:sp>
        <p:nvSpPr>
          <p:cNvPr id="10" name="Rectangle 9">
            <a:extLst>
              <a:ext uri="{FF2B5EF4-FFF2-40B4-BE49-F238E27FC236}">
                <a16:creationId xmlns:a16="http://schemas.microsoft.com/office/drawing/2014/main" id="{E42CCDA4-D437-6B48-8BBD-CAC30F281160}"/>
              </a:ext>
            </a:extLst>
          </p:cNvPr>
          <p:cNvSpPr/>
          <p:nvPr userDrawn="1"/>
        </p:nvSpPr>
        <p:spPr>
          <a:xfrm>
            <a:off x="11444644" y="6404977"/>
            <a:ext cx="372218" cy="276999"/>
          </a:xfrm>
          <a:prstGeom prst="rect">
            <a:avLst/>
          </a:prstGeom>
        </p:spPr>
        <p:txBody>
          <a:bodyPr wrap="none">
            <a:spAutoFit/>
          </a:bodyPr>
          <a:lstStyle/>
          <a:p>
            <a:pPr algn="r"/>
            <a:fld id="{BA3B713D-1FBB-0E4F-91D0-D2B735266E79}" type="slidenum">
              <a:rPr lang="en-GB" sz="1200" smtClean="0">
                <a:solidFill>
                  <a:schemeClr val="tx1"/>
                </a:solidFill>
              </a:rPr>
              <a:pPr algn="r"/>
              <a:t>‹#›</a:t>
            </a:fld>
            <a:endParaRPr lang="en-GB" sz="1200">
              <a:solidFill>
                <a:schemeClr val="tx1"/>
              </a:solidFill>
            </a:endParaRPr>
          </a:p>
        </p:txBody>
      </p:sp>
      <p:sp>
        <p:nvSpPr>
          <p:cNvPr id="7" name="Picture Placeholder 6">
            <a:extLst>
              <a:ext uri="{FF2B5EF4-FFF2-40B4-BE49-F238E27FC236}">
                <a16:creationId xmlns:a16="http://schemas.microsoft.com/office/drawing/2014/main" id="{1EF456E7-F404-A541-B6E9-27C1B10EC600}"/>
              </a:ext>
            </a:extLst>
          </p:cNvPr>
          <p:cNvSpPr>
            <a:spLocks noGrp="1"/>
          </p:cNvSpPr>
          <p:nvPr>
            <p:ph type="pic" sz="quarter" idx="10" hasCustomPrompt="1"/>
          </p:nvPr>
        </p:nvSpPr>
        <p:spPr>
          <a:xfrm>
            <a:off x="6096000" y="0"/>
            <a:ext cx="6096000" cy="6858000"/>
          </a:xfrm>
          <a:prstGeom prst="rect">
            <a:avLst/>
          </a:prstGeom>
          <a:solidFill>
            <a:schemeClr val="tx2"/>
          </a:solidFill>
        </p:spPr>
        <p:txBody>
          <a:bodyPr tIns="2340000"/>
          <a:lstStyle>
            <a:lvl1pPr algn="ctr">
              <a:buNone/>
              <a:defRPr/>
            </a:lvl1pPr>
          </a:lstStyle>
          <a:p>
            <a:r>
              <a:rPr lang="en-GB"/>
              <a:t>Click on icon to insert image (including Alt Text)</a:t>
            </a:r>
          </a:p>
        </p:txBody>
      </p:sp>
    </p:spTree>
    <p:extLst>
      <p:ext uri="{BB962C8B-B14F-4D97-AF65-F5344CB8AC3E}">
        <p14:creationId xmlns:p14="http://schemas.microsoft.com/office/powerpoint/2010/main" val="30432852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CON Grid Boxes 4UP Grey">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47286FFC-BD82-6E40-BA0C-B1C0F7127A99}"/>
              </a:ext>
            </a:extLst>
          </p:cNvPr>
          <p:cNvSpPr>
            <a:spLocks noGrp="1"/>
          </p:cNvSpPr>
          <p:nvPr>
            <p:ph type="body" sz="quarter" idx="13"/>
          </p:nvPr>
        </p:nvSpPr>
        <p:spPr>
          <a:xfrm>
            <a:off x="2277721" y="2088000"/>
            <a:ext cx="3564000" cy="1512000"/>
          </a:xfrm>
          <a:prstGeom prst="rect">
            <a:avLst/>
          </a:prstGeom>
          <a:solidFill>
            <a:srgbClr val="F2F2F2"/>
          </a:solidFill>
        </p:spPr>
        <p:txBody>
          <a:bodyPr lIns="216000" tIns="216000" rIns="216000" bIns="216000">
            <a:noAutofit/>
          </a:bodyPr>
          <a:lstStyle>
            <a:lvl1pPr marL="0" indent="0">
              <a:lnSpc>
                <a:spcPts val="2200"/>
              </a:lnSpc>
              <a:spcBef>
                <a:spcPts val="0"/>
              </a:spcBef>
              <a:spcAft>
                <a:spcPts val="900"/>
              </a:spcAft>
              <a:buClr>
                <a:schemeClr val="tx1"/>
              </a:buClr>
              <a:buNone/>
              <a:defRPr sz="1800">
                <a:solidFill>
                  <a:schemeClr val="accent6"/>
                </a:solidFill>
              </a:defRPr>
            </a:lvl1pPr>
            <a:lvl2pPr marL="357188" indent="0">
              <a:buClr>
                <a:schemeClr val="tx1"/>
              </a:buClr>
              <a:buNone/>
              <a:defRPr sz="1800">
                <a:solidFill>
                  <a:schemeClr val="tx1"/>
                </a:solidFill>
              </a:defRPr>
            </a:lvl2pPr>
            <a:lvl3pPr marL="714375" indent="0">
              <a:buClr>
                <a:schemeClr val="tx1"/>
              </a:buClr>
              <a:buNone/>
              <a:defRPr sz="1800">
                <a:solidFill>
                  <a:schemeClr val="tx1"/>
                </a:solidFill>
              </a:defRPr>
            </a:lvl3pPr>
            <a:lvl4pPr marL="1081087" indent="0">
              <a:buClr>
                <a:schemeClr val="tx1"/>
              </a:buClr>
              <a:buNone/>
              <a:defRPr sz="1800">
                <a:solidFill>
                  <a:schemeClr val="tx1"/>
                </a:solidFill>
              </a:defRPr>
            </a:lvl4pPr>
            <a:lvl5pPr marL="1438275" indent="0">
              <a:buClr>
                <a:schemeClr val="tx1"/>
              </a:buClr>
              <a:buNone/>
              <a:defRPr sz="1800">
                <a:solidFill>
                  <a:schemeClr val="tx1"/>
                </a:solidFill>
              </a:defRPr>
            </a:lvl5pPr>
          </a:lstStyle>
          <a:p>
            <a:pPr lvl="0"/>
            <a:r>
              <a:rPr lang="en-GB"/>
              <a:t>Click to edit Master text styles</a:t>
            </a:r>
          </a:p>
        </p:txBody>
      </p:sp>
      <p:sp>
        <p:nvSpPr>
          <p:cNvPr id="9" name="TextBox 8">
            <a:extLst>
              <a:ext uri="{FF2B5EF4-FFF2-40B4-BE49-F238E27FC236}">
                <a16:creationId xmlns:a16="http://schemas.microsoft.com/office/drawing/2014/main" id="{990784B1-AA1E-DC4B-BEB4-EC05249AFE00}"/>
              </a:ext>
            </a:extLst>
          </p:cNvPr>
          <p:cNvSpPr txBox="1"/>
          <p:nvPr userDrawn="1"/>
        </p:nvSpPr>
        <p:spPr>
          <a:xfrm>
            <a:off x="4700954" y="4232031"/>
            <a:ext cx="0" cy="0"/>
          </a:xfrm>
          <a:prstGeom prst="rect">
            <a:avLst/>
          </a:prstGeom>
          <a:noFill/>
        </p:spPr>
        <p:txBody>
          <a:bodyPr wrap="none" lIns="0" tIns="0" rIns="0" bIns="0" rtlCol="0">
            <a:noAutofit/>
          </a:bodyPr>
          <a:lstStyle/>
          <a:p>
            <a:endParaRPr lang="en-GB" sz="1200" b="1">
              <a:solidFill>
                <a:schemeClr val="accent1"/>
              </a:solidFill>
            </a:endParaRPr>
          </a:p>
        </p:txBody>
      </p:sp>
      <p:sp>
        <p:nvSpPr>
          <p:cNvPr id="10" name="Rectangle 9">
            <a:extLst>
              <a:ext uri="{FF2B5EF4-FFF2-40B4-BE49-F238E27FC236}">
                <a16:creationId xmlns:a16="http://schemas.microsoft.com/office/drawing/2014/main" id="{E42CCDA4-D437-6B48-8BBD-CAC30F281160}"/>
              </a:ext>
            </a:extLst>
          </p:cNvPr>
          <p:cNvSpPr/>
          <p:nvPr userDrawn="1"/>
        </p:nvSpPr>
        <p:spPr>
          <a:xfrm>
            <a:off x="11444644" y="6404977"/>
            <a:ext cx="372218" cy="276999"/>
          </a:xfrm>
          <a:prstGeom prst="rect">
            <a:avLst/>
          </a:prstGeom>
        </p:spPr>
        <p:txBody>
          <a:bodyPr wrap="none">
            <a:spAutoFit/>
          </a:bodyPr>
          <a:lstStyle/>
          <a:p>
            <a:pPr algn="r"/>
            <a:fld id="{BA3B713D-1FBB-0E4F-91D0-D2B735266E79}" type="slidenum">
              <a:rPr lang="en-GB" sz="1200" smtClean="0">
                <a:solidFill>
                  <a:schemeClr val="accent6"/>
                </a:solidFill>
              </a:rPr>
              <a:pPr algn="r"/>
              <a:t>‹#›</a:t>
            </a:fld>
            <a:endParaRPr lang="en-GB" sz="1200">
              <a:solidFill>
                <a:schemeClr val="accent6"/>
              </a:solidFill>
            </a:endParaRPr>
          </a:p>
        </p:txBody>
      </p:sp>
      <p:sp>
        <p:nvSpPr>
          <p:cNvPr id="4" name="Rectangle: Top Corners Rounded 3">
            <a:extLst>
              <a:ext uri="{FF2B5EF4-FFF2-40B4-BE49-F238E27FC236}">
                <a16:creationId xmlns:a16="http://schemas.microsoft.com/office/drawing/2014/main" id="{B540671A-ED56-3548-A508-080ABBDB5E58}"/>
              </a:ext>
            </a:extLst>
          </p:cNvPr>
          <p:cNvSpPr/>
          <p:nvPr userDrawn="1"/>
        </p:nvSpPr>
        <p:spPr>
          <a:xfrm>
            <a:off x="2277721" y="1188000"/>
            <a:ext cx="3564000" cy="900000"/>
          </a:xfrm>
          <a:prstGeom prst="round2SameRect">
            <a:avLst/>
          </a:prstGeom>
          <a:solidFill>
            <a:srgbClr val="E4EB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Text Placeholder 7">
            <a:extLst>
              <a:ext uri="{FF2B5EF4-FFF2-40B4-BE49-F238E27FC236}">
                <a16:creationId xmlns:a16="http://schemas.microsoft.com/office/drawing/2014/main" id="{7F90A04B-AAE8-A248-ADF6-A73BF8ECD7AE}"/>
              </a:ext>
            </a:extLst>
          </p:cNvPr>
          <p:cNvSpPr>
            <a:spLocks noGrp="1"/>
          </p:cNvSpPr>
          <p:nvPr>
            <p:ph type="body" sz="quarter" idx="14"/>
          </p:nvPr>
        </p:nvSpPr>
        <p:spPr>
          <a:xfrm>
            <a:off x="6231884" y="2089034"/>
            <a:ext cx="3564000" cy="1512000"/>
          </a:xfrm>
          <a:prstGeom prst="rect">
            <a:avLst/>
          </a:prstGeom>
          <a:solidFill>
            <a:srgbClr val="F2F2F2"/>
          </a:solidFill>
        </p:spPr>
        <p:txBody>
          <a:bodyPr lIns="216000" tIns="216000" rIns="216000" bIns="216000">
            <a:noAutofit/>
          </a:bodyPr>
          <a:lstStyle>
            <a:lvl1pPr marL="0" indent="0">
              <a:lnSpc>
                <a:spcPts val="2200"/>
              </a:lnSpc>
              <a:spcBef>
                <a:spcPts val="0"/>
              </a:spcBef>
              <a:spcAft>
                <a:spcPts val="900"/>
              </a:spcAft>
              <a:buClr>
                <a:schemeClr val="tx1"/>
              </a:buClr>
              <a:buNone/>
              <a:defRPr sz="1800">
                <a:solidFill>
                  <a:schemeClr val="accent6"/>
                </a:solidFill>
              </a:defRPr>
            </a:lvl1pPr>
            <a:lvl2pPr marL="357188" indent="0">
              <a:buClr>
                <a:schemeClr val="tx1"/>
              </a:buClr>
              <a:buNone/>
              <a:defRPr sz="1800">
                <a:solidFill>
                  <a:schemeClr val="tx1"/>
                </a:solidFill>
              </a:defRPr>
            </a:lvl2pPr>
            <a:lvl3pPr marL="714375" indent="0">
              <a:buClr>
                <a:schemeClr val="tx1"/>
              </a:buClr>
              <a:buNone/>
              <a:defRPr sz="1800">
                <a:solidFill>
                  <a:schemeClr val="tx1"/>
                </a:solidFill>
              </a:defRPr>
            </a:lvl3pPr>
            <a:lvl4pPr marL="1081087" indent="0">
              <a:buClr>
                <a:schemeClr val="tx1"/>
              </a:buClr>
              <a:buNone/>
              <a:defRPr sz="1800">
                <a:solidFill>
                  <a:schemeClr val="tx1"/>
                </a:solidFill>
              </a:defRPr>
            </a:lvl4pPr>
            <a:lvl5pPr marL="1438275" indent="0">
              <a:buClr>
                <a:schemeClr val="tx1"/>
              </a:buClr>
              <a:buNone/>
              <a:defRPr sz="1800">
                <a:solidFill>
                  <a:schemeClr val="tx1"/>
                </a:solidFill>
              </a:defRPr>
            </a:lvl5pPr>
          </a:lstStyle>
          <a:p>
            <a:pPr lvl="0"/>
            <a:r>
              <a:rPr lang="en-GB"/>
              <a:t>Click to edit Master text styles</a:t>
            </a:r>
          </a:p>
        </p:txBody>
      </p:sp>
      <p:sp>
        <p:nvSpPr>
          <p:cNvPr id="20" name="Rectangle: Top Corners Rounded 19">
            <a:extLst>
              <a:ext uri="{FF2B5EF4-FFF2-40B4-BE49-F238E27FC236}">
                <a16:creationId xmlns:a16="http://schemas.microsoft.com/office/drawing/2014/main" id="{08FEBAA5-9C5F-2648-899B-9991822EBFF6}"/>
              </a:ext>
            </a:extLst>
          </p:cNvPr>
          <p:cNvSpPr/>
          <p:nvPr userDrawn="1"/>
        </p:nvSpPr>
        <p:spPr>
          <a:xfrm>
            <a:off x="6231884" y="1188000"/>
            <a:ext cx="3564000" cy="900000"/>
          </a:xfrm>
          <a:prstGeom prst="round2SameRect">
            <a:avLst/>
          </a:prstGeom>
          <a:solidFill>
            <a:srgbClr val="E4EB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Text Placeholder 7">
            <a:extLst>
              <a:ext uri="{FF2B5EF4-FFF2-40B4-BE49-F238E27FC236}">
                <a16:creationId xmlns:a16="http://schemas.microsoft.com/office/drawing/2014/main" id="{6017D8E3-CAD4-674B-ABC3-946291000D2B}"/>
              </a:ext>
            </a:extLst>
          </p:cNvPr>
          <p:cNvSpPr>
            <a:spLocks noGrp="1"/>
          </p:cNvSpPr>
          <p:nvPr>
            <p:ph type="body" sz="quarter" idx="16"/>
          </p:nvPr>
        </p:nvSpPr>
        <p:spPr>
          <a:xfrm>
            <a:off x="2277721" y="4649267"/>
            <a:ext cx="3564000" cy="1512000"/>
          </a:xfrm>
          <a:prstGeom prst="rect">
            <a:avLst/>
          </a:prstGeom>
          <a:solidFill>
            <a:srgbClr val="F2F2F2"/>
          </a:solidFill>
        </p:spPr>
        <p:txBody>
          <a:bodyPr lIns="216000" tIns="216000" rIns="216000" bIns="216000">
            <a:noAutofit/>
          </a:bodyPr>
          <a:lstStyle>
            <a:lvl1pPr marL="0" indent="0">
              <a:lnSpc>
                <a:spcPts val="2200"/>
              </a:lnSpc>
              <a:spcBef>
                <a:spcPts val="0"/>
              </a:spcBef>
              <a:spcAft>
                <a:spcPts val="900"/>
              </a:spcAft>
              <a:buClr>
                <a:schemeClr val="tx1"/>
              </a:buClr>
              <a:buNone/>
              <a:defRPr sz="1800">
                <a:solidFill>
                  <a:schemeClr val="accent6"/>
                </a:solidFill>
              </a:defRPr>
            </a:lvl1pPr>
            <a:lvl2pPr marL="357188" indent="0">
              <a:buClr>
                <a:schemeClr val="tx1"/>
              </a:buClr>
              <a:buNone/>
              <a:defRPr sz="1800">
                <a:solidFill>
                  <a:schemeClr val="tx1"/>
                </a:solidFill>
              </a:defRPr>
            </a:lvl2pPr>
            <a:lvl3pPr marL="714375" indent="0">
              <a:buClr>
                <a:schemeClr val="tx1"/>
              </a:buClr>
              <a:buNone/>
              <a:defRPr sz="1800">
                <a:solidFill>
                  <a:schemeClr val="tx1"/>
                </a:solidFill>
              </a:defRPr>
            </a:lvl3pPr>
            <a:lvl4pPr marL="1081087" indent="0">
              <a:buClr>
                <a:schemeClr val="tx1"/>
              </a:buClr>
              <a:buNone/>
              <a:defRPr sz="1800">
                <a:solidFill>
                  <a:schemeClr val="tx1"/>
                </a:solidFill>
              </a:defRPr>
            </a:lvl4pPr>
            <a:lvl5pPr marL="1438275" indent="0">
              <a:buClr>
                <a:schemeClr val="tx1"/>
              </a:buClr>
              <a:buNone/>
              <a:defRPr sz="1800">
                <a:solidFill>
                  <a:schemeClr val="tx1"/>
                </a:solidFill>
              </a:defRPr>
            </a:lvl5pPr>
          </a:lstStyle>
          <a:p>
            <a:pPr lvl="0"/>
            <a:r>
              <a:rPr lang="en-GB"/>
              <a:t>Click to edit Master text styles</a:t>
            </a:r>
          </a:p>
        </p:txBody>
      </p:sp>
      <p:sp>
        <p:nvSpPr>
          <p:cNvPr id="24" name="TextBox 23">
            <a:extLst>
              <a:ext uri="{FF2B5EF4-FFF2-40B4-BE49-F238E27FC236}">
                <a16:creationId xmlns:a16="http://schemas.microsoft.com/office/drawing/2014/main" id="{7D87C9DF-7113-134C-B859-0141E7D1B2DB}"/>
              </a:ext>
            </a:extLst>
          </p:cNvPr>
          <p:cNvSpPr txBox="1"/>
          <p:nvPr userDrawn="1"/>
        </p:nvSpPr>
        <p:spPr>
          <a:xfrm>
            <a:off x="4700954" y="6530388"/>
            <a:ext cx="0" cy="0"/>
          </a:xfrm>
          <a:prstGeom prst="rect">
            <a:avLst/>
          </a:prstGeom>
          <a:noFill/>
        </p:spPr>
        <p:txBody>
          <a:bodyPr wrap="none" lIns="0" tIns="0" rIns="0" bIns="0" rtlCol="0">
            <a:noAutofit/>
          </a:bodyPr>
          <a:lstStyle/>
          <a:p>
            <a:endParaRPr lang="en-GB" sz="1200" b="1">
              <a:solidFill>
                <a:schemeClr val="accent1"/>
              </a:solidFill>
            </a:endParaRPr>
          </a:p>
        </p:txBody>
      </p:sp>
      <p:sp>
        <p:nvSpPr>
          <p:cNvPr id="25" name="Rectangle: Top Corners Rounded 24">
            <a:extLst>
              <a:ext uri="{FF2B5EF4-FFF2-40B4-BE49-F238E27FC236}">
                <a16:creationId xmlns:a16="http://schemas.microsoft.com/office/drawing/2014/main" id="{8FD6A08D-6DD3-C845-8B17-CC9297B607DC}"/>
              </a:ext>
            </a:extLst>
          </p:cNvPr>
          <p:cNvSpPr/>
          <p:nvPr userDrawn="1"/>
        </p:nvSpPr>
        <p:spPr>
          <a:xfrm>
            <a:off x="2277721" y="3749267"/>
            <a:ext cx="3564000" cy="900000"/>
          </a:xfrm>
          <a:prstGeom prst="round2SameRect">
            <a:avLst/>
          </a:prstGeom>
          <a:solidFill>
            <a:srgbClr val="E4EB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Text Placeholder 7">
            <a:extLst>
              <a:ext uri="{FF2B5EF4-FFF2-40B4-BE49-F238E27FC236}">
                <a16:creationId xmlns:a16="http://schemas.microsoft.com/office/drawing/2014/main" id="{07BD5561-5536-6F4A-AD32-EFB7423F22AA}"/>
              </a:ext>
            </a:extLst>
          </p:cNvPr>
          <p:cNvSpPr>
            <a:spLocks noGrp="1"/>
          </p:cNvSpPr>
          <p:nvPr>
            <p:ph type="body" sz="quarter" idx="17"/>
          </p:nvPr>
        </p:nvSpPr>
        <p:spPr>
          <a:xfrm>
            <a:off x="6231884" y="4650427"/>
            <a:ext cx="3564000" cy="1512000"/>
          </a:xfrm>
          <a:prstGeom prst="rect">
            <a:avLst/>
          </a:prstGeom>
          <a:solidFill>
            <a:srgbClr val="F2F2F2"/>
          </a:solidFill>
        </p:spPr>
        <p:txBody>
          <a:bodyPr lIns="216000" tIns="216000" rIns="216000" bIns="216000">
            <a:noAutofit/>
          </a:bodyPr>
          <a:lstStyle>
            <a:lvl1pPr marL="0" indent="0">
              <a:lnSpc>
                <a:spcPts val="2200"/>
              </a:lnSpc>
              <a:spcBef>
                <a:spcPts val="0"/>
              </a:spcBef>
              <a:spcAft>
                <a:spcPts val="900"/>
              </a:spcAft>
              <a:buClr>
                <a:schemeClr val="tx1"/>
              </a:buClr>
              <a:buNone/>
              <a:defRPr sz="1800">
                <a:solidFill>
                  <a:schemeClr val="accent6"/>
                </a:solidFill>
              </a:defRPr>
            </a:lvl1pPr>
            <a:lvl2pPr marL="357188" indent="0">
              <a:buClr>
                <a:schemeClr val="tx1"/>
              </a:buClr>
              <a:buNone/>
              <a:defRPr sz="1800">
                <a:solidFill>
                  <a:schemeClr val="tx1"/>
                </a:solidFill>
              </a:defRPr>
            </a:lvl2pPr>
            <a:lvl3pPr marL="714375" indent="0">
              <a:buClr>
                <a:schemeClr val="tx1"/>
              </a:buClr>
              <a:buNone/>
              <a:defRPr sz="1800">
                <a:solidFill>
                  <a:schemeClr val="tx1"/>
                </a:solidFill>
              </a:defRPr>
            </a:lvl3pPr>
            <a:lvl4pPr marL="1081087" indent="0">
              <a:buClr>
                <a:schemeClr val="tx1"/>
              </a:buClr>
              <a:buNone/>
              <a:defRPr sz="1800">
                <a:solidFill>
                  <a:schemeClr val="tx1"/>
                </a:solidFill>
              </a:defRPr>
            </a:lvl4pPr>
            <a:lvl5pPr marL="1438275" indent="0">
              <a:buClr>
                <a:schemeClr val="tx1"/>
              </a:buClr>
              <a:buNone/>
              <a:defRPr sz="1800">
                <a:solidFill>
                  <a:schemeClr val="tx1"/>
                </a:solidFill>
              </a:defRPr>
            </a:lvl5pPr>
          </a:lstStyle>
          <a:p>
            <a:pPr lvl="0"/>
            <a:r>
              <a:rPr lang="en-GB"/>
              <a:t>Click to edit Master text styles</a:t>
            </a:r>
          </a:p>
        </p:txBody>
      </p:sp>
      <p:sp>
        <p:nvSpPr>
          <p:cNvPr id="27" name="Rectangle: Top Corners Rounded 26">
            <a:extLst>
              <a:ext uri="{FF2B5EF4-FFF2-40B4-BE49-F238E27FC236}">
                <a16:creationId xmlns:a16="http://schemas.microsoft.com/office/drawing/2014/main" id="{B5A7277B-59DD-844A-A364-77AED24CBAC1}"/>
              </a:ext>
            </a:extLst>
          </p:cNvPr>
          <p:cNvSpPr/>
          <p:nvPr userDrawn="1"/>
        </p:nvSpPr>
        <p:spPr>
          <a:xfrm>
            <a:off x="6239447" y="3752201"/>
            <a:ext cx="3564000" cy="900000"/>
          </a:xfrm>
          <a:prstGeom prst="round2SameRect">
            <a:avLst/>
          </a:prstGeom>
          <a:solidFill>
            <a:srgbClr val="E4EB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Title 1">
            <a:extLst>
              <a:ext uri="{FF2B5EF4-FFF2-40B4-BE49-F238E27FC236}">
                <a16:creationId xmlns:a16="http://schemas.microsoft.com/office/drawing/2014/main" id="{1ACF78F6-439A-384B-9C21-D11B5B50E050}"/>
              </a:ext>
            </a:extLst>
          </p:cNvPr>
          <p:cNvSpPr>
            <a:spLocks noGrp="1"/>
          </p:cNvSpPr>
          <p:nvPr>
            <p:ph type="title" hasCustomPrompt="1"/>
          </p:nvPr>
        </p:nvSpPr>
        <p:spPr>
          <a:xfrm>
            <a:off x="432000" y="432000"/>
            <a:ext cx="11404154" cy="695727"/>
          </a:xfrm>
          <a:prstGeom prst="rect">
            <a:avLst/>
          </a:prstGeom>
        </p:spPr>
        <p:txBody>
          <a:bodyPr lIns="0" tIns="0" rIns="0" bIns="0">
            <a:normAutofit/>
          </a:bodyPr>
          <a:lstStyle>
            <a:lvl1pPr>
              <a:defRPr sz="3600" b="1">
                <a:solidFill>
                  <a:schemeClr val="tx1"/>
                </a:solidFill>
              </a:defRPr>
            </a:lvl1pPr>
          </a:lstStyle>
          <a:p>
            <a:r>
              <a:rPr lang="en-GB"/>
              <a:t>Heading</a:t>
            </a:r>
          </a:p>
        </p:txBody>
      </p:sp>
      <p:pic>
        <p:nvPicPr>
          <p:cNvPr id="6" name="Picture 5">
            <a:extLst>
              <a:ext uri="{FF2B5EF4-FFF2-40B4-BE49-F238E27FC236}">
                <a16:creationId xmlns:a16="http://schemas.microsoft.com/office/drawing/2014/main" id="{2F244FF8-F4E4-0514-77D0-8D8D69F9337B}"/>
              </a:ext>
            </a:extLst>
          </p:cNvPr>
          <p:cNvPicPr>
            <a:picLocks noChangeAspect="1"/>
          </p:cNvPicPr>
          <p:nvPr userDrawn="1"/>
        </p:nvPicPr>
        <p:blipFill>
          <a:blip r:embed="rId2"/>
          <a:stretch>
            <a:fillRect/>
          </a:stretch>
        </p:blipFill>
        <p:spPr>
          <a:xfrm rot="10800000">
            <a:off x="9220370" y="244040"/>
            <a:ext cx="3064672" cy="187960"/>
          </a:xfrm>
          <a:prstGeom prst="rect">
            <a:avLst/>
          </a:prstGeom>
        </p:spPr>
      </p:pic>
      <p:cxnSp>
        <p:nvCxnSpPr>
          <p:cNvPr id="7" name="Straight Connector 6">
            <a:extLst>
              <a:ext uri="{FF2B5EF4-FFF2-40B4-BE49-F238E27FC236}">
                <a16:creationId xmlns:a16="http://schemas.microsoft.com/office/drawing/2014/main" id="{7DBEB741-20EA-C36A-7EF8-DE1CD1F1AA0C}"/>
              </a:ext>
            </a:extLst>
          </p:cNvPr>
          <p:cNvCxnSpPr>
            <a:cxnSpLocks/>
          </p:cNvCxnSpPr>
          <p:nvPr userDrawn="1"/>
        </p:nvCxnSpPr>
        <p:spPr>
          <a:xfrm>
            <a:off x="432000" y="6336000"/>
            <a:ext cx="11384862"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91848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2CE947E-1F3C-4CE2-B205-42ACABCDF35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p>
        </p:txBody>
      </p:sp>
      <p:sp>
        <p:nvSpPr>
          <p:cNvPr id="3" name="Text Placeholder 2">
            <a:extLst>
              <a:ext uri="{FF2B5EF4-FFF2-40B4-BE49-F238E27FC236}">
                <a16:creationId xmlns:a16="http://schemas.microsoft.com/office/drawing/2014/main" id="{E34187EB-CD8C-4429-80A8-057E397FFC3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6278BCC8-525B-41FD-8646-596B1960C6F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24574AD-8404-48D7-8DB8-BCC9125C3396}" type="datetimeFigureOut">
              <a:rPr lang="en-GB" smtClean="0"/>
              <a:t>10/07/2024</a:t>
            </a:fld>
            <a:endParaRPr lang="en-GB"/>
          </a:p>
        </p:txBody>
      </p:sp>
      <p:sp>
        <p:nvSpPr>
          <p:cNvPr id="5" name="Footer Placeholder 4">
            <a:extLst>
              <a:ext uri="{FF2B5EF4-FFF2-40B4-BE49-F238E27FC236}">
                <a16:creationId xmlns:a16="http://schemas.microsoft.com/office/drawing/2014/main" id="{882564A6-47BB-43DB-A152-9E155576013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EE33BD63-EE18-4132-8F91-68A0A2C0DA4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8B67EA4-DCE3-FB49-A794-A4595EF638BC}" type="slidenum">
              <a:rPr lang="en-GB" smtClean="0"/>
              <a:t>‹#›</a:t>
            </a:fld>
            <a:endParaRPr lang="en-GB"/>
          </a:p>
        </p:txBody>
      </p:sp>
    </p:spTree>
    <p:extLst>
      <p:ext uri="{BB962C8B-B14F-4D97-AF65-F5344CB8AC3E}">
        <p14:creationId xmlns:p14="http://schemas.microsoft.com/office/powerpoint/2010/main" val="945044896"/>
      </p:ext>
    </p:extLst>
  </p:cSld>
  <p:clrMap bg1="dk1" tx1="lt1" bg2="dk2" tx2="lt2" accent1="accent1" accent2="accent2" accent3="accent3" accent4="accent4" accent5="accent5" accent6="accent6" hlink="hlink" folHlink="folHlink"/>
  <p:sldLayoutIdLst>
    <p:sldLayoutId id="2147483817" r:id="rId1"/>
    <p:sldLayoutId id="2147483785" r:id="rId2"/>
    <p:sldLayoutId id="2147483833" r:id="rId3"/>
    <p:sldLayoutId id="2147483834" r:id="rId4"/>
    <p:sldLayoutId id="2147483826" r:id="rId5"/>
    <p:sldLayoutId id="2147483931" r:id="rId6"/>
    <p:sldLayoutId id="2147483827" r:id="rId7"/>
    <p:sldLayoutId id="2147483818" r:id="rId8"/>
    <p:sldLayoutId id="2147483813" r:id="rId9"/>
    <p:sldLayoutId id="2147483814" r:id="rId10"/>
    <p:sldLayoutId id="2147483815" r:id="rId11"/>
    <p:sldLayoutId id="2147483719" r:id="rId12"/>
    <p:sldLayoutId id="2147483938" r:id="rId13"/>
    <p:sldLayoutId id="2147483939" r:id="rId14"/>
    <p:sldLayoutId id="2147483933" r:id="rId15"/>
    <p:sldLayoutId id="2147483824" r:id="rId16"/>
    <p:sldLayoutId id="2147483926" r:id="rId17"/>
    <p:sldLayoutId id="2147483927" r:id="rId18"/>
    <p:sldLayoutId id="2147483929" r:id="rId19"/>
    <p:sldLayoutId id="2147483928" r:id="rId20"/>
    <p:sldLayoutId id="2147483930" r:id="rId21"/>
    <p:sldLayoutId id="2147483924" r:id="rId22"/>
    <p:sldLayoutId id="2147483940" r:id="rId23"/>
    <p:sldLayoutId id="2147483934" r:id="rId24"/>
    <p:sldLayoutId id="2147483936" r:id="rId25"/>
    <p:sldLayoutId id="2147483937" r:id="rId26"/>
    <p:sldLayoutId id="2147483825" r:id="rId27"/>
    <p:sldLayoutId id="2147483935" r:id="rId28"/>
    <p:sldLayoutId id="2147483941" r:id="rId29"/>
    <p:sldLayoutId id="2147483942" r:id="rId30"/>
    <p:sldLayoutId id="2147483943" r:id="rId3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www.fedip.org/advanced-practitioner-fedip"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12.xml"/><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10.xml"/><Relationship Id="rId1" Type="http://schemas.openxmlformats.org/officeDocument/2006/relationships/slideLayout" Target="../slideLayouts/slideLayout30.xml"/><Relationship Id="rId4" Type="http://schemas.openxmlformats.org/officeDocument/2006/relationships/image" Target="../media/image25.jpg"/></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12.xml"/><Relationship Id="rId5" Type="http://schemas.openxmlformats.org/officeDocument/2006/relationships/image" Target="../media/image27.png"/><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3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LynHUK/DEPOfunctions" TargetMode="External"/><Relationship Id="rId2" Type="http://schemas.openxmlformats.org/officeDocument/2006/relationships/hyperlink" Target="https://github.com/LynHUK/presentations/tree/main/HACA%202024" TargetMode="External"/><Relationship Id="rId1" Type="http://schemas.openxmlformats.org/officeDocument/2006/relationships/slideLayout" Target="../slideLayouts/slideLayout8.xml"/><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9.xml"/></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30.xml"/></Relationships>
</file>

<file path=ppt/slides/_rels/slide9.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3499A9-ADAE-F54A-B49E-F294E7BCE9E8}"/>
              </a:ext>
            </a:extLst>
          </p:cNvPr>
          <p:cNvSpPr>
            <a:spLocks noGrp="1"/>
          </p:cNvSpPr>
          <p:nvPr>
            <p:ph type="ctrTitle"/>
          </p:nvPr>
        </p:nvSpPr>
        <p:spPr>
          <a:xfrm>
            <a:off x="432000" y="1002268"/>
            <a:ext cx="4652956" cy="2871641"/>
          </a:xfrm>
        </p:spPr>
        <p:txBody>
          <a:bodyPr/>
          <a:lstStyle/>
          <a:p>
            <a:pPr algn="ctr"/>
            <a:r>
              <a:rPr lang="en-GB" sz="6000" dirty="0"/>
              <a:t>Avoiding death by PowerPoint (&amp; emails)</a:t>
            </a:r>
          </a:p>
        </p:txBody>
      </p:sp>
      <p:sp>
        <p:nvSpPr>
          <p:cNvPr id="3" name="TextBox 2">
            <a:extLst>
              <a:ext uri="{FF2B5EF4-FFF2-40B4-BE49-F238E27FC236}">
                <a16:creationId xmlns:a16="http://schemas.microsoft.com/office/drawing/2014/main" id="{1ACE1402-FB4A-51A2-9718-7C6F38D25081}"/>
              </a:ext>
            </a:extLst>
          </p:cNvPr>
          <p:cNvSpPr txBox="1"/>
          <p:nvPr/>
        </p:nvSpPr>
        <p:spPr>
          <a:xfrm>
            <a:off x="681487" y="4597879"/>
            <a:ext cx="4733027" cy="923330"/>
          </a:xfrm>
          <a:prstGeom prst="rect">
            <a:avLst/>
          </a:prstGeom>
          <a:noFill/>
        </p:spPr>
        <p:txBody>
          <a:bodyPr wrap="none" rtlCol="0">
            <a:spAutoFit/>
          </a:bodyPr>
          <a:lstStyle/>
          <a:p>
            <a:r>
              <a:rPr lang="en-GB" dirty="0"/>
              <a:t>Lyn Howard </a:t>
            </a:r>
            <a:r>
              <a:rPr lang="en-GB" sz="1800" b="1" u="sng" dirty="0" err="1">
                <a:solidFill>
                  <a:srgbClr val="0563C1"/>
                </a:solidFill>
                <a:effectLst/>
                <a:latin typeface="Arial" panose="020B0604020202020204" pitchFamily="34" charset="0"/>
                <a:ea typeface="Times New Roman" panose="02020603050405020304" pitchFamily="18" charset="0"/>
                <a:hlinkClick r:id="rId3"/>
              </a:rPr>
              <a:t>AdvFEDIP</a:t>
            </a:r>
            <a:endParaRPr lang="en-GB" dirty="0"/>
          </a:p>
          <a:p>
            <a:r>
              <a:rPr lang="en-GB" dirty="0"/>
              <a:t>Clinical Network Manager</a:t>
            </a:r>
          </a:p>
          <a:p>
            <a:r>
              <a:rPr lang="en-GB" dirty="0"/>
              <a:t>North West Coast Maternity Clinical Network</a:t>
            </a:r>
          </a:p>
        </p:txBody>
      </p:sp>
    </p:spTree>
    <p:extLst>
      <p:ext uri="{BB962C8B-B14F-4D97-AF65-F5344CB8AC3E}">
        <p14:creationId xmlns:p14="http://schemas.microsoft.com/office/powerpoint/2010/main" val="3830231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19B60FCA-17CF-90B7-6383-391158DE1C94}"/>
              </a:ext>
            </a:extLst>
          </p:cNvPr>
          <p:cNvSpPr>
            <a:spLocks noGrp="1"/>
          </p:cNvSpPr>
          <p:nvPr>
            <p:ph type="body" sz="quarter" idx="14"/>
          </p:nvPr>
        </p:nvSpPr>
        <p:spPr>
          <a:xfrm>
            <a:off x="689625" y="4089148"/>
            <a:ext cx="3638850" cy="959806"/>
          </a:xfrm>
        </p:spPr>
        <p:txBody>
          <a:bodyPr/>
          <a:lstStyle/>
          <a:p>
            <a:r>
              <a:rPr lang="en-GB" sz="3200" dirty="0"/>
              <a:t>and across workstreams</a:t>
            </a:r>
          </a:p>
        </p:txBody>
      </p:sp>
      <p:pic>
        <p:nvPicPr>
          <p:cNvPr id="10" name="Picture 9">
            <a:extLst>
              <a:ext uri="{FF2B5EF4-FFF2-40B4-BE49-F238E27FC236}">
                <a16:creationId xmlns:a16="http://schemas.microsoft.com/office/drawing/2014/main" id="{598A2BB8-DF31-0475-EE8A-58C26BB5DCC0}"/>
              </a:ext>
            </a:extLst>
          </p:cNvPr>
          <p:cNvPicPr>
            <a:picLocks noChangeAspect="1"/>
          </p:cNvPicPr>
          <p:nvPr/>
        </p:nvPicPr>
        <p:blipFill>
          <a:blip r:embed="rId3"/>
          <a:stretch>
            <a:fillRect/>
          </a:stretch>
        </p:blipFill>
        <p:spPr>
          <a:xfrm>
            <a:off x="5451356" y="853948"/>
            <a:ext cx="2564571" cy="14400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 name="Picture 10">
            <a:extLst>
              <a:ext uri="{FF2B5EF4-FFF2-40B4-BE49-F238E27FC236}">
                <a16:creationId xmlns:a16="http://schemas.microsoft.com/office/drawing/2014/main" id="{E554709D-9293-6585-440B-FCD3D57B1EEF}"/>
              </a:ext>
            </a:extLst>
          </p:cNvPr>
          <p:cNvPicPr>
            <a:picLocks noChangeAspect="1"/>
          </p:cNvPicPr>
          <p:nvPr/>
        </p:nvPicPr>
        <p:blipFill>
          <a:blip r:embed="rId3"/>
          <a:stretch>
            <a:fillRect/>
          </a:stretch>
        </p:blipFill>
        <p:spPr>
          <a:xfrm>
            <a:off x="5603756" y="1006348"/>
            <a:ext cx="2564571" cy="14400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2" name="Picture 11">
            <a:extLst>
              <a:ext uri="{FF2B5EF4-FFF2-40B4-BE49-F238E27FC236}">
                <a16:creationId xmlns:a16="http://schemas.microsoft.com/office/drawing/2014/main" id="{5990501E-55FC-7051-5119-DD5BFDB323F9}"/>
              </a:ext>
            </a:extLst>
          </p:cNvPr>
          <p:cNvPicPr>
            <a:picLocks noChangeAspect="1"/>
          </p:cNvPicPr>
          <p:nvPr/>
        </p:nvPicPr>
        <p:blipFill>
          <a:blip r:embed="rId3"/>
          <a:stretch>
            <a:fillRect/>
          </a:stretch>
        </p:blipFill>
        <p:spPr>
          <a:xfrm>
            <a:off x="5756156" y="1158748"/>
            <a:ext cx="2564571" cy="14400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3" name="Picture 12">
            <a:extLst>
              <a:ext uri="{FF2B5EF4-FFF2-40B4-BE49-F238E27FC236}">
                <a16:creationId xmlns:a16="http://schemas.microsoft.com/office/drawing/2014/main" id="{2DD99D11-0AAF-FD59-4433-9B741D175C81}"/>
              </a:ext>
            </a:extLst>
          </p:cNvPr>
          <p:cNvPicPr>
            <a:picLocks noChangeAspect="1"/>
          </p:cNvPicPr>
          <p:nvPr/>
        </p:nvPicPr>
        <p:blipFill>
          <a:blip r:embed="rId3"/>
          <a:stretch>
            <a:fillRect/>
          </a:stretch>
        </p:blipFill>
        <p:spPr>
          <a:xfrm>
            <a:off x="5908556" y="1311148"/>
            <a:ext cx="2564571" cy="14400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4" name="Picture 13">
            <a:extLst>
              <a:ext uri="{FF2B5EF4-FFF2-40B4-BE49-F238E27FC236}">
                <a16:creationId xmlns:a16="http://schemas.microsoft.com/office/drawing/2014/main" id="{BA1CF332-DF3B-2DB9-8D8A-7D67A4E5CB8A}"/>
              </a:ext>
            </a:extLst>
          </p:cNvPr>
          <p:cNvPicPr>
            <a:picLocks noChangeAspect="1"/>
          </p:cNvPicPr>
          <p:nvPr/>
        </p:nvPicPr>
        <p:blipFill>
          <a:blip r:embed="rId3"/>
          <a:stretch>
            <a:fillRect/>
          </a:stretch>
        </p:blipFill>
        <p:spPr>
          <a:xfrm>
            <a:off x="6060956" y="1463548"/>
            <a:ext cx="2564571" cy="14400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5" name="Picture 14">
            <a:extLst>
              <a:ext uri="{FF2B5EF4-FFF2-40B4-BE49-F238E27FC236}">
                <a16:creationId xmlns:a16="http://schemas.microsoft.com/office/drawing/2014/main" id="{85E4F093-9E9C-43F4-F192-9B00AA4BE3BC}"/>
              </a:ext>
            </a:extLst>
          </p:cNvPr>
          <p:cNvPicPr>
            <a:picLocks noChangeAspect="1"/>
          </p:cNvPicPr>
          <p:nvPr/>
        </p:nvPicPr>
        <p:blipFill>
          <a:blip r:embed="rId4"/>
          <a:stretch>
            <a:fillRect/>
          </a:stretch>
        </p:blipFill>
        <p:spPr>
          <a:xfrm>
            <a:off x="5334461" y="3429000"/>
            <a:ext cx="3407959" cy="2280102"/>
          </a:xfrm>
          <a:prstGeom prst="rect">
            <a:avLst/>
          </a:prstGeom>
        </p:spPr>
      </p:pic>
      <p:sp>
        <p:nvSpPr>
          <p:cNvPr id="16" name="Text Placeholder 7">
            <a:extLst>
              <a:ext uri="{FF2B5EF4-FFF2-40B4-BE49-F238E27FC236}">
                <a16:creationId xmlns:a16="http://schemas.microsoft.com/office/drawing/2014/main" id="{969F7D06-A37A-5502-C980-8E44F6FC96FB}"/>
              </a:ext>
            </a:extLst>
          </p:cNvPr>
          <p:cNvSpPr txBox="1">
            <a:spLocks/>
          </p:cNvSpPr>
          <p:nvPr/>
        </p:nvSpPr>
        <p:spPr>
          <a:xfrm>
            <a:off x="689625" y="1006348"/>
            <a:ext cx="3638850" cy="1824970"/>
          </a:xfrm>
          <a:prstGeom prst="rect">
            <a:avLst/>
          </a:prstGeom>
        </p:spPr>
        <p:txBody>
          <a:bodyPr vert="horz" lIns="91440" tIns="45720" rIns="91440" bIns="45720" rtlCol="0">
            <a:noAutofit/>
          </a:bodyPr>
          <a:lstStyle>
            <a:lvl1pPr marL="288000" indent="-288000" algn="l" defTabSz="914400" rtl="0" eaLnBrk="1" latinLnBrk="0" hangingPunct="1">
              <a:lnSpc>
                <a:spcPct val="90000"/>
              </a:lnSpc>
              <a:spcBef>
                <a:spcPts val="1000"/>
              </a:spcBef>
              <a:buFont typeface="Arial" panose="020B0604020202020204" pitchFamily="34" charset="0"/>
              <a:buNone/>
              <a:defRPr sz="4200" b="1" kern="1200">
                <a:solidFill>
                  <a:schemeClr val="tx1"/>
                </a:solidFill>
                <a:latin typeface="+mn-lt"/>
                <a:ea typeface="+mn-ea"/>
                <a:cs typeface="+mn-cs"/>
              </a:defRPr>
            </a:lvl1pPr>
            <a:lvl2pPr marL="357188"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714375"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081087"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438275"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3200" dirty="0"/>
              <a:t>Repeat across all programmes for no additional effort</a:t>
            </a:r>
          </a:p>
        </p:txBody>
      </p:sp>
    </p:spTree>
    <p:extLst>
      <p:ext uri="{BB962C8B-B14F-4D97-AF65-F5344CB8AC3E}">
        <p14:creationId xmlns:p14="http://schemas.microsoft.com/office/powerpoint/2010/main" val="22952575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50"/>
                                  </p:stCondLst>
                                  <p:childTnLst>
                                    <p:set>
                                      <p:cBhvr>
                                        <p:cTn id="9" dur="1" fill="hold">
                                          <p:stCondLst>
                                            <p:cond delay="0"/>
                                          </p:stCondLst>
                                        </p:cTn>
                                        <p:tgtEl>
                                          <p:spTgt spid="11"/>
                                        </p:tgtEl>
                                        <p:attrNameLst>
                                          <p:attrName>style.visibility</p:attrName>
                                        </p:attrNameLst>
                                      </p:cBhvr>
                                      <p:to>
                                        <p:strVal val="visible"/>
                                      </p:to>
                                    </p:set>
                                  </p:childTnLst>
                                </p:cTn>
                              </p:par>
                            </p:childTnLst>
                          </p:cTn>
                        </p:par>
                        <p:par>
                          <p:cTn id="10" fill="hold">
                            <p:stCondLst>
                              <p:cond delay="50"/>
                            </p:stCondLst>
                            <p:childTnLst>
                              <p:par>
                                <p:cTn id="11" presetID="1" presetClass="entr" presetSubtype="0" fill="hold" nodeType="afterEffect">
                                  <p:stCondLst>
                                    <p:cond delay="250"/>
                                  </p:stCondLst>
                                  <p:childTnLst>
                                    <p:set>
                                      <p:cBhvr>
                                        <p:cTn id="12" dur="1" fill="hold">
                                          <p:stCondLst>
                                            <p:cond delay="9"/>
                                          </p:stCondLst>
                                        </p:cTn>
                                        <p:tgtEl>
                                          <p:spTgt spid="12"/>
                                        </p:tgtEl>
                                        <p:attrNameLst>
                                          <p:attrName>style.visibility</p:attrName>
                                        </p:attrNameLst>
                                      </p:cBhvr>
                                      <p:to>
                                        <p:strVal val="visible"/>
                                      </p:to>
                                    </p:set>
                                  </p:childTnLst>
                                </p:cTn>
                              </p:par>
                            </p:childTnLst>
                          </p:cTn>
                        </p:par>
                        <p:par>
                          <p:cTn id="13" fill="hold">
                            <p:stCondLst>
                              <p:cond delay="310"/>
                            </p:stCondLst>
                            <p:childTnLst>
                              <p:par>
                                <p:cTn id="14" presetID="1" presetClass="entr" presetSubtype="0" fill="hold" nodeType="afterEffect">
                                  <p:stCondLst>
                                    <p:cond delay="250"/>
                                  </p:stCondLst>
                                  <p:childTnLst>
                                    <p:set>
                                      <p:cBhvr>
                                        <p:cTn id="15" dur="1" fill="hold">
                                          <p:stCondLst>
                                            <p:cond delay="0"/>
                                          </p:stCondLst>
                                        </p:cTn>
                                        <p:tgtEl>
                                          <p:spTgt spid="13"/>
                                        </p:tgtEl>
                                        <p:attrNameLst>
                                          <p:attrName>style.visibility</p:attrName>
                                        </p:attrNameLst>
                                      </p:cBhvr>
                                      <p:to>
                                        <p:strVal val="visible"/>
                                      </p:to>
                                    </p:set>
                                  </p:childTnLst>
                                </p:cTn>
                              </p:par>
                            </p:childTnLst>
                          </p:cTn>
                        </p:par>
                        <p:par>
                          <p:cTn id="16" fill="hold">
                            <p:stCondLst>
                              <p:cond delay="560"/>
                            </p:stCondLst>
                            <p:childTnLst>
                              <p:par>
                                <p:cTn id="17" presetID="1" presetClass="entr" presetSubtype="0" fill="hold" nodeType="afterEffect">
                                  <p:stCondLst>
                                    <p:cond delay="25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Heading"/>
          <p:cNvSpPr>
            <a:spLocks noGrp="1"/>
          </p:cNvSpPr>
          <p:nvPr>
            <p:ph type="title"/>
          </p:nvPr>
        </p:nvSpPr>
        <p:spPr>
          <a:xfrm>
            <a:off x="432000" y="68230"/>
            <a:ext cx="8788370" cy="517891"/>
          </a:xfrm>
        </p:spPr>
        <p:txBody>
          <a:bodyPr/>
          <a:lstStyle/>
          <a:p>
            <a:r>
              <a:t>Sample Summary Slide</a:t>
            </a:r>
          </a:p>
        </p:txBody>
      </p:sp>
      <p:graphicFrame>
        <p:nvGraphicFramePr>
          <p:cNvPr id="3" name="Content Placeholder 1"/>
          <p:cNvGraphicFramePr>
            <a:graphicFrameLocks noGrp="1"/>
          </p:cNvGraphicFramePr>
          <p:nvPr>
            <p:extLst>
              <p:ext uri="{D42A27DB-BD31-4B8C-83A1-F6EECF244321}">
                <p14:modId xmlns:p14="http://schemas.microsoft.com/office/powerpoint/2010/main" val="1743070673"/>
              </p:ext>
            </p:extLst>
          </p:nvPr>
        </p:nvGraphicFramePr>
        <p:xfrm>
          <a:off x="436798" y="1384622"/>
          <a:ext cx="4343400" cy="4292600"/>
        </p:xfrm>
        <a:graphic>
          <a:graphicData uri="http://schemas.openxmlformats.org/drawingml/2006/table">
            <a:tbl>
              <a:tblPr/>
              <a:tblGrid>
                <a:gridCol w="2743200">
                  <a:extLst>
                    <a:ext uri="{9D8B030D-6E8A-4147-A177-3AD203B41FA5}">
                      <a16:colId xmlns:a16="http://schemas.microsoft.com/office/drawing/2014/main" val="20000"/>
                    </a:ext>
                  </a:extLst>
                </a:gridCol>
                <a:gridCol w="914400">
                  <a:extLst>
                    <a:ext uri="{9D8B030D-6E8A-4147-A177-3AD203B41FA5}">
                      <a16:colId xmlns:a16="http://schemas.microsoft.com/office/drawing/2014/main" val="20001"/>
                    </a:ext>
                  </a:extLst>
                </a:gridCol>
                <a:gridCol w="685800">
                  <a:extLst>
                    <a:ext uri="{9D8B030D-6E8A-4147-A177-3AD203B41FA5}">
                      <a16:colId xmlns:a16="http://schemas.microsoft.com/office/drawing/2014/main" val="20002"/>
                    </a:ext>
                  </a:extLst>
                </a:gridCol>
              </a:tblGrid>
              <a:tr h="228600">
                <a:tc>
                  <a:txBody>
                    <a:bodyPr/>
                    <a:lstStyle/>
                    <a:p>
                      <a:pPr marL="63500" marR="63500" algn="l">
                        <a:lnSpc>
                          <a:spcPct val="100000"/>
                        </a:lnSpc>
                        <a:spcBef>
                          <a:spcPts val="500"/>
                        </a:spcBef>
                        <a:spcAft>
                          <a:spcPts val="500"/>
                        </a:spcAft>
                        <a:buNone/>
                      </a:pPr>
                      <a:r>
                        <a:rPr sz="1100" b="1" i="0" u="none" cap="none">
                          <a:solidFill>
                            <a:srgbClr val="000000">
                              <a:alpha val="100000"/>
                            </a:srgbClr>
                          </a:solidFill>
                          <a:latin typeface="Arial"/>
                          <a:cs typeface="Arial"/>
                          <a:sym typeface="Arial"/>
                        </a:rPr>
                        <a:t>Programme 1</a:t>
                      </a:r>
                    </a:p>
                  </a:txBody>
                  <a:tcPr marL="0" marR="0" marT="63500" marB="635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0"/>
                      </a:srgbClr>
                    </a:solidFill>
                  </a:tcPr>
                </a:tc>
                <a:tc>
                  <a:txBody>
                    <a:bodyPr/>
                    <a:lstStyle/>
                    <a:p>
                      <a:pPr marL="63500" marR="63500" algn="l">
                        <a:lnSpc>
                          <a:spcPct val="100000"/>
                        </a:lnSpc>
                        <a:spcBef>
                          <a:spcPts val="500"/>
                        </a:spcBef>
                        <a:spcAft>
                          <a:spcPts val="500"/>
                        </a:spcAft>
                        <a:buNone/>
                      </a:pPr>
                      <a:r>
                        <a:rPr sz="1100" b="1" i="0" u="none" cap="none">
                          <a:solidFill>
                            <a:srgbClr val="000000">
                              <a:alpha val="100000"/>
                            </a:srgbClr>
                          </a:solidFill>
                          <a:latin typeface="Arial"/>
                          <a:cs typeface="Arial"/>
                          <a:sym typeface="Arial"/>
                        </a:rPr>
                        <a:t>Green</a:t>
                      </a:r>
                    </a:p>
                  </a:txBody>
                  <a:tcPr marL="0" marR="0" marT="63500" marB="635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38823">
                        <a:alpha val="100000"/>
                      </a:srgbClr>
                    </a:solidFill>
                  </a:tcPr>
                </a:tc>
                <a:tc>
                  <a:txBody>
                    <a:bodyPr/>
                    <a:lstStyle/>
                    <a:p>
                      <a:pPr marL="63500" marR="63500" algn="r">
                        <a:lnSpc>
                          <a:spcPct val="100000"/>
                        </a:lnSpc>
                        <a:spcBef>
                          <a:spcPts val="500"/>
                        </a:spcBef>
                        <a:spcAft>
                          <a:spcPts val="500"/>
                        </a:spcAft>
                        <a:buNone/>
                      </a:pPr>
                      <a:r>
                        <a:rPr sz="1100" b="1" i="0" u="none" cap="none">
                          <a:solidFill>
                            <a:srgbClr val="000000">
                              <a:alpha val="100000"/>
                            </a:srgbClr>
                          </a:solidFill>
                          <a:latin typeface="Arial"/>
                          <a:cs typeface="Arial"/>
                          <a:sym typeface="Arial"/>
                        </a:rPr>
                        <a:t>58</a:t>
                      </a:r>
                    </a:p>
                  </a:txBody>
                  <a:tcPr marL="0" marR="0" marT="63500" marB="635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B9DD6">
                        <a:alpha val="100000"/>
                      </a:srgbClr>
                    </a:solidFill>
                  </a:tcPr>
                </a:tc>
                <a:extLst>
                  <a:ext uri="{0D108BD9-81ED-4DB2-BD59-A6C34878D82A}">
                    <a16:rowId xmlns:a16="http://schemas.microsoft.com/office/drawing/2014/main" val="10000"/>
                  </a:ext>
                </a:extLst>
              </a:tr>
              <a:tr h="228600">
                <a:tc>
                  <a:txBody>
                    <a:bodyPr/>
                    <a:lstStyle/>
                    <a:p>
                      <a:pPr marL="63500" marR="63500" algn="l">
                        <a:lnSpc>
                          <a:spcPct val="100000"/>
                        </a:lnSpc>
                        <a:spcBef>
                          <a:spcPts val="500"/>
                        </a:spcBef>
                        <a:spcAft>
                          <a:spcPts val="500"/>
                        </a:spcAft>
                        <a:buNone/>
                      </a:pPr>
                      <a:r>
                        <a:rPr sz="1100" b="0" i="0" u="none" cap="none">
                          <a:solidFill>
                            <a:srgbClr val="000000">
                              <a:alpha val="100000"/>
                            </a:srgbClr>
                          </a:solidFill>
                          <a:latin typeface="Arial"/>
                          <a:cs typeface="Arial"/>
                          <a:sym typeface="Arial"/>
                        </a:rPr>
                        <a:t>doughnut supply</a:t>
                      </a:r>
                    </a:p>
                  </a:txBody>
                  <a:tcPr marL="0" marR="0" marT="63500" marB="635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0"/>
                      </a:srgbClr>
                    </a:solidFill>
                  </a:tcPr>
                </a:tc>
                <a:tc>
                  <a:txBody>
                    <a:bodyPr/>
                    <a:lstStyle/>
                    <a:p>
                      <a:pPr marL="63500" marR="63500" algn="l">
                        <a:lnSpc>
                          <a:spcPct val="100000"/>
                        </a:lnSpc>
                        <a:spcBef>
                          <a:spcPts val="500"/>
                        </a:spcBef>
                        <a:spcAft>
                          <a:spcPts val="500"/>
                        </a:spcAft>
                        <a:buNone/>
                      </a:pPr>
                      <a:r>
                        <a:rPr sz="1100" b="0" i="0" u="none" cap="none">
                          <a:solidFill>
                            <a:srgbClr val="000000">
                              <a:alpha val="100000"/>
                            </a:srgbClr>
                          </a:solidFill>
                          <a:latin typeface="Arial"/>
                          <a:cs typeface="Arial"/>
                          <a:sym typeface="Arial"/>
                        </a:rPr>
                        <a:t>Amber</a:t>
                      </a:r>
                    </a:p>
                  </a:txBody>
                  <a:tcPr marL="0" marR="0" marT="63500" marB="635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A500">
                        <a:alpha val="100000"/>
                      </a:srgbClr>
                    </a:solidFill>
                  </a:tcPr>
                </a:tc>
                <a:tc>
                  <a:txBody>
                    <a:bodyPr/>
                    <a:lstStyle/>
                    <a:p>
                      <a:pPr marL="63500" marR="63500" algn="r">
                        <a:lnSpc>
                          <a:spcPct val="100000"/>
                        </a:lnSpc>
                        <a:spcBef>
                          <a:spcPts val="500"/>
                        </a:spcBef>
                        <a:spcAft>
                          <a:spcPts val="500"/>
                        </a:spcAft>
                        <a:buNone/>
                      </a:pPr>
                      <a:r>
                        <a:rPr sz="1100" b="0" i="0" u="none" cap="none">
                          <a:solidFill>
                            <a:srgbClr val="000000">
                              <a:alpha val="100000"/>
                            </a:srgbClr>
                          </a:solidFill>
                          <a:latin typeface="Arial"/>
                          <a:cs typeface="Arial"/>
                          <a:sym typeface="Arial"/>
                        </a:rPr>
                        <a:t>49</a:t>
                      </a:r>
                    </a:p>
                  </a:txBody>
                  <a:tcPr marL="0" marR="0" marT="63500" marB="635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EACDD">
                        <a:alpha val="100000"/>
                      </a:srgbClr>
                    </a:solidFill>
                  </a:tcPr>
                </a:tc>
                <a:extLst>
                  <a:ext uri="{0D108BD9-81ED-4DB2-BD59-A6C34878D82A}">
                    <a16:rowId xmlns:a16="http://schemas.microsoft.com/office/drawing/2014/main" val="10001"/>
                  </a:ext>
                </a:extLst>
              </a:tr>
              <a:tr h="228600">
                <a:tc>
                  <a:txBody>
                    <a:bodyPr/>
                    <a:lstStyle/>
                    <a:p>
                      <a:pPr marL="63500" marR="63500" algn="l">
                        <a:lnSpc>
                          <a:spcPct val="100000"/>
                        </a:lnSpc>
                        <a:spcBef>
                          <a:spcPts val="500"/>
                        </a:spcBef>
                        <a:spcAft>
                          <a:spcPts val="500"/>
                        </a:spcAft>
                        <a:buNone/>
                      </a:pPr>
                      <a:r>
                        <a:rPr sz="1100" b="0" i="0" u="none" cap="none">
                          <a:solidFill>
                            <a:srgbClr val="000000">
                              <a:alpha val="100000"/>
                            </a:srgbClr>
                          </a:solidFill>
                          <a:latin typeface="Arial"/>
                          <a:cs typeface="Arial"/>
                          <a:sym typeface="Arial"/>
                        </a:rPr>
                        <a:t>staff satisfaction</a:t>
                      </a:r>
                    </a:p>
                  </a:txBody>
                  <a:tcPr marL="0" marR="0" marT="63500" marB="635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0"/>
                      </a:srgbClr>
                    </a:solidFill>
                  </a:tcPr>
                </a:tc>
                <a:tc>
                  <a:txBody>
                    <a:bodyPr/>
                    <a:lstStyle/>
                    <a:p>
                      <a:pPr marL="63500" marR="63500" algn="l">
                        <a:lnSpc>
                          <a:spcPct val="100000"/>
                        </a:lnSpc>
                        <a:spcBef>
                          <a:spcPts val="500"/>
                        </a:spcBef>
                        <a:spcAft>
                          <a:spcPts val="500"/>
                        </a:spcAft>
                        <a:buNone/>
                      </a:pPr>
                      <a:r>
                        <a:rPr sz="1100" b="0" i="0" u="none" cap="none">
                          <a:solidFill>
                            <a:srgbClr val="000000">
                              <a:alpha val="100000"/>
                            </a:srgbClr>
                          </a:solidFill>
                          <a:latin typeface="Arial"/>
                          <a:cs typeface="Arial"/>
                          <a:sym typeface="Arial"/>
                        </a:rPr>
                        <a:t>Green</a:t>
                      </a:r>
                    </a:p>
                  </a:txBody>
                  <a:tcPr marL="0" marR="0" marT="63500" marB="635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38823">
                        <a:alpha val="100000"/>
                      </a:srgbClr>
                    </a:solidFill>
                  </a:tcPr>
                </a:tc>
                <a:tc>
                  <a:txBody>
                    <a:bodyPr/>
                    <a:lstStyle/>
                    <a:p>
                      <a:pPr marL="63500" marR="63500" algn="r">
                        <a:lnSpc>
                          <a:spcPct val="100000"/>
                        </a:lnSpc>
                        <a:spcBef>
                          <a:spcPts val="500"/>
                        </a:spcBef>
                        <a:spcAft>
                          <a:spcPts val="500"/>
                        </a:spcAft>
                        <a:buNone/>
                      </a:pPr>
                      <a:r>
                        <a:rPr sz="1100" b="0" i="0" u="none" cap="none">
                          <a:solidFill>
                            <a:srgbClr val="000000">
                              <a:alpha val="100000"/>
                            </a:srgbClr>
                          </a:solidFill>
                          <a:latin typeface="Arial"/>
                          <a:cs typeface="Arial"/>
                          <a:sym typeface="Arial"/>
                        </a:rPr>
                        <a:t>68</a:t>
                      </a:r>
                    </a:p>
                  </a:txBody>
                  <a:tcPr marL="0" marR="0" marT="63500" marB="635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58ECF">
                        <a:alpha val="100000"/>
                      </a:srgbClr>
                    </a:solidFill>
                  </a:tcPr>
                </a:tc>
                <a:extLst>
                  <a:ext uri="{0D108BD9-81ED-4DB2-BD59-A6C34878D82A}">
                    <a16:rowId xmlns:a16="http://schemas.microsoft.com/office/drawing/2014/main" val="10002"/>
                  </a:ext>
                </a:extLst>
              </a:tr>
              <a:tr h="228600">
                <a:tc>
                  <a:txBody>
                    <a:bodyPr/>
                    <a:lstStyle/>
                    <a:p>
                      <a:pPr marL="63500" marR="63500" algn="l">
                        <a:lnSpc>
                          <a:spcPct val="100000"/>
                        </a:lnSpc>
                        <a:spcBef>
                          <a:spcPts val="500"/>
                        </a:spcBef>
                        <a:spcAft>
                          <a:spcPts val="500"/>
                        </a:spcAft>
                        <a:buNone/>
                      </a:pPr>
                      <a:r>
                        <a:rPr sz="1100" b="0" i="0" u="none" cap="none">
                          <a:solidFill>
                            <a:srgbClr val="000000">
                              <a:alpha val="100000"/>
                            </a:srgbClr>
                          </a:solidFill>
                          <a:latin typeface="Arial"/>
                          <a:cs typeface="Arial"/>
                          <a:sym typeface="Arial"/>
                        </a:rPr>
                        <a:t>R useage</a:t>
                      </a:r>
                    </a:p>
                  </a:txBody>
                  <a:tcPr marL="0" marR="0" marT="63500" marB="635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0"/>
                      </a:srgbClr>
                    </a:solidFill>
                  </a:tcPr>
                </a:tc>
                <a:tc>
                  <a:txBody>
                    <a:bodyPr/>
                    <a:lstStyle/>
                    <a:p>
                      <a:pPr marL="63500" marR="63500" algn="l">
                        <a:lnSpc>
                          <a:spcPct val="100000"/>
                        </a:lnSpc>
                        <a:spcBef>
                          <a:spcPts val="500"/>
                        </a:spcBef>
                        <a:spcAft>
                          <a:spcPts val="500"/>
                        </a:spcAft>
                        <a:buNone/>
                      </a:pPr>
                      <a:r>
                        <a:rPr sz="1100" b="0" i="0" u="none" cap="none">
                          <a:solidFill>
                            <a:srgbClr val="000000">
                              <a:alpha val="100000"/>
                            </a:srgbClr>
                          </a:solidFill>
                          <a:latin typeface="Arial"/>
                          <a:cs typeface="Arial"/>
                          <a:sym typeface="Arial"/>
                        </a:rPr>
                        <a:t>Green</a:t>
                      </a:r>
                    </a:p>
                  </a:txBody>
                  <a:tcPr marL="0" marR="0" marT="63500" marB="635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38823">
                        <a:alpha val="100000"/>
                      </a:srgbClr>
                    </a:solidFill>
                  </a:tcPr>
                </a:tc>
                <a:tc>
                  <a:txBody>
                    <a:bodyPr/>
                    <a:lstStyle/>
                    <a:p>
                      <a:pPr marL="63500" marR="63500" algn="r">
                        <a:lnSpc>
                          <a:spcPct val="100000"/>
                        </a:lnSpc>
                        <a:spcBef>
                          <a:spcPts val="500"/>
                        </a:spcBef>
                        <a:spcAft>
                          <a:spcPts val="500"/>
                        </a:spcAft>
                        <a:buNone/>
                      </a:pPr>
                      <a:r>
                        <a:rPr sz="1100" b="0" i="0" u="none" cap="none">
                          <a:solidFill>
                            <a:srgbClr val="000000">
                              <a:alpha val="100000"/>
                            </a:srgbClr>
                          </a:solidFill>
                          <a:latin typeface="Arial"/>
                          <a:cs typeface="Arial"/>
                          <a:sym typeface="Arial"/>
                        </a:rPr>
                        <a:t>82</a:t>
                      </a:r>
                    </a:p>
                  </a:txBody>
                  <a:tcPr marL="0" marR="0" marT="63500" marB="635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5378C5">
                        <a:alpha val="100000"/>
                      </a:srgbClr>
                    </a:solidFill>
                  </a:tcPr>
                </a:tc>
                <a:extLst>
                  <a:ext uri="{0D108BD9-81ED-4DB2-BD59-A6C34878D82A}">
                    <a16:rowId xmlns:a16="http://schemas.microsoft.com/office/drawing/2014/main" val="10003"/>
                  </a:ext>
                </a:extLst>
              </a:tr>
              <a:tr h="228600">
                <a:tc>
                  <a:txBody>
                    <a:bodyPr/>
                    <a:lstStyle/>
                    <a:p>
                      <a:pPr marL="63500" marR="63500" algn="l">
                        <a:lnSpc>
                          <a:spcPct val="100000"/>
                        </a:lnSpc>
                        <a:spcBef>
                          <a:spcPts val="500"/>
                        </a:spcBef>
                        <a:spcAft>
                          <a:spcPts val="500"/>
                        </a:spcAft>
                        <a:buNone/>
                      </a:pPr>
                      <a:r>
                        <a:rPr sz="1100" b="1" i="0" u="none" cap="none">
                          <a:solidFill>
                            <a:srgbClr val="000000">
                              <a:alpha val="100000"/>
                            </a:srgbClr>
                          </a:solidFill>
                          <a:latin typeface="Arial"/>
                          <a:cs typeface="Arial"/>
                          <a:sym typeface="Arial"/>
                        </a:rPr>
                        <a:t>Programme 2</a:t>
                      </a:r>
                    </a:p>
                  </a:txBody>
                  <a:tcPr marL="0" marR="0" marT="63500" marB="635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0"/>
                      </a:srgbClr>
                    </a:solidFill>
                  </a:tcPr>
                </a:tc>
                <a:tc>
                  <a:txBody>
                    <a:bodyPr/>
                    <a:lstStyle/>
                    <a:p>
                      <a:pPr marL="63500" marR="63500" algn="l">
                        <a:lnSpc>
                          <a:spcPct val="100000"/>
                        </a:lnSpc>
                        <a:spcBef>
                          <a:spcPts val="500"/>
                        </a:spcBef>
                        <a:spcAft>
                          <a:spcPts val="500"/>
                        </a:spcAft>
                        <a:buNone/>
                      </a:pPr>
                      <a:r>
                        <a:rPr sz="1100" b="1" i="0" u="none" cap="none">
                          <a:solidFill>
                            <a:srgbClr val="000000">
                              <a:alpha val="100000"/>
                            </a:srgbClr>
                          </a:solidFill>
                          <a:latin typeface="Arial"/>
                          <a:cs typeface="Arial"/>
                          <a:sym typeface="Arial"/>
                        </a:rPr>
                        <a:t>Amber</a:t>
                      </a:r>
                    </a:p>
                  </a:txBody>
                  <a:tcPr marL="0" marR="0" marT="63500" marB="635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A500">
                        <a:alpha val="100000"/>
                      </a:srgbClr>
                    </a:solidFill>
                  </a:tcPr>
                </a:tc>
                <a:tc>
                  <a:txBody>
                    <a:bodyPr/>
                    <a:lstStyle/>
                    <a:p>
                      <a:pPr marL="63500" marR="63500" algn="r">
                        <a:lnSpc>
                          <a:spcPct val="100000"/>
                        </a:lnSpc>
                        <a:spcBef>
                          <a:spcPts val="500"/>
                        </a:spcBef>
                        <a:spcAft>
                          <a:spcPts val="500"/>
                        </a:spcAft>
                        <a:buNone/>
                      </a:pPr>
                      <a:r>
                        <a:rPr sz="1100" b="1" i="0" u="none" cap="none">
                          <a:solidFill>
                            <a:srgbClr val="000000">
                              <a:alpha val="100000"/>
                            </a:srgbClr>
                          </a:solidFill>
                          <a:latin typeface="Arial"/>
                          <a:cs typeface="Arial"/>
                          <a:sym typeface="Arial"/>
                        </a:rPr>
                        <a:t>10</a:t>
                      </a:r>
                    </a:p>
                  </a:txBody>
                  <a:tcPr marL="0" marR="0" marT="63500" marB="635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BEDF8">
                        <a:alpha val="100000"/>
                      </a:srgbClr>
                    </a:solidFill>
                  </a:tcPr>
                </a:tc>
                <a:extLst>
                  <a:ext uri="{0D108BD9-81ED-4DB2-BD59-A6C34878D82A}">
                    <a16:rowId xmlns:a16="http://schemas.microsoft.com/office/drawing/2014/main" val="10004"/>
                  </a:ext>
                </a:extLst>
              </a:tr>
              <a:tr h="228600">
                <a:tc>
                  <a:txBody>
                    <a:bodyPr/>
                    <a:lstStyle/>
                    <a:p>
                      <a:pPr marL="63500" marR="63500" algn="l">
                        <a:lnSpc>
                          <a:spcPct val="100000"/>
                        </a:lnSpc>
                        <a:spcBef>
                          <a:spcPts val="500"/>
                        </a:spcBef>
                        <a:spcAft>
                          <a:spcPts val="500"/>
                        </a:spcAft>
                        <a:buNone/>
                      </a:pPr>
                      <a:r>
                        <a:rPr sz="1100" b="0" i="0" u="none" cap="none">
                          <a:solidFill>
                            <a:srgbClr val="000000">
                              <a:alpha val="100000"/>
                            </a:srgbClr>
                          </a:solidFill>
                          <a:latin typeface="Arial"/>
                          <a:cs typeface="Arial"/>
                          <a:sym typeface="Arial"/>
                        </a:rPr>
                        <a:t>chocolate supply</a:t>
                      </a:r>
                    </a:p>
                  </a:txBody>
                  <a:tcPr marL="0" marR="0" marT="63500" marB="635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0"/>
                      </a:srgbClr>
                    </a:solidFill>
                  </a:tcPr>
                </a:tc>
                <a:tc>
                  <a:txBody>
                    <a:bodyPr/>
                    <a:lstStyle/>
                    <a:p>
                      <a:pPr marL="63500" marR="63500" algn="l">
                        <a:lnSpc>
                          <a:spcPct val="100000"/>
                        </a:lnSpc>
                        <a:spcBef>
                          <a:spcPts val="500"/>
                        </a:spcBef>
                        <a:spcAft>
                          <a:spcPts val="500"/>
                        </a:spcAft>
                        <a:buNone/>
                      </a:pPr>
                      <a:r>
                        <a:rPr sz="1100" b="0" i="0" u="none" cap="none">
                          <a:solidFill>
                            <a:srgbClr val="000000">
                              <a:alpha val="100000"/>
                            </a:srgbClr>
                          </a:solidFill>
                          <a:latin typeface="Arial"/>
                          <a:cs typeface="Arial"/>
                          <a:sym typeface="Arial"/>
                        </a:rPr>
                        <a:t>Red</a:t>
                      </a:r>
                    </a:p>
                  </a:txBody>
                  <a:tcPr marL="0" marR="0" marT="63500" marB="635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A291C">
                        <a:alpha val="100000"/>
                      </a:srgbClr>
                    </a:solidFill>
                  </a:tcPr>
                </a:tc>
                <a:tc>
                  <a:txBody>
                    <a:bodyPr/>
                    <a:lstStyle/>
                    <a:p>
                      <a:pPr marL="63500" marR="63500" algn="r">
                        <a:lnSpc>
                          <a:spcPct val="100000"/>
                        </a:lnSpc>
                        <a:spcBef>
                          <a:spcPts val="500"/>
                        </a:spcBef>
                        <a:spcAft>
                          <a:spcPts val="500"/>
                        </a:spcAft>
                        <a:buNone/>
                      </a:pPr>
                      <a:r>
                        <a:rPr sz="1100" b="0" i="0" u="none" cap="none">
                          <a:solidFill>
                            <a:srgbClr val="000000">
                              <a:alpha val="100000"/>
                            </a:srgbClr>
                          </a:solidFill>
                          <a:latin typeface="Arial"/>
                          <a:cs typeface="Arial"/>
                          <a:sym typeface="Arial"/>
                        </a:rPr>
                        <a:t>52</a:t>
                      </a:r>
                    </a:p>
                  </a:txBody>
                  <a:tcPr marL="0" marR="0" marT="63500" marB="635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7A7DB">
                        <a:alpha val="100000"/>
                      </a:srgbClr>
                    </a:solidFill>
                  </a:tcPr>
                </a:tc>
                <a:extLst>
                  <a:ext uri="{0D108BD9-81ED-4DB2-BD59-A6C34878D82A}">
                    <a16:rowId xmlns:a16="http://schemas.microsoft.com/office/drawing/2014/main" val="10005"/>
                  </a:ext>
                </a:extLst>
              </a:tr>
              <a:tr h="228600">
                <a:tc>
                  <a:txBody>
                    <a:bodyPr/>
                    <a:lstStyle/>
                    <a:p>
                      <a:pPr marL="63500" marR="63500" algn="l">
                        <a:lnSpc>
                          <a:spcPct val="100000"/>
                        </a:lnSpc>
                        <a:spcBef>
                          <a:spcPts val="500"/>
                        </a:spcBef>
                        <a:spcAft>
                          <a:spcPts val="500"/>
                        </a:spcAft>
                        <a:buNone/>
                      </a:pPr>
                      <a:r>
                        <a:rPr sz="1100" b="0" i="0" u="none" cap="none">
                          <a:solidFill>
                            <a:srgbClr val="000000">
                              <a:alpha val="100000"/>
                            </a:srgbClr>
                          </a:solidFill>
                          <a:latin typeface="Arial"/>
                          <a:cs typeface="Arial"/>
                          <a:sym typeface="Arial"/>
                        </a:rPr>
                        <a:t>staff satisfaction</a:t>
                      </a:r>
                    </a:p>
                  </a:txBody>
                  <a:tcPr marL="0" marR="0" marT="63500" marB="635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0"/>
                      </a:srgbClr>
                    </a:solidFill>
                  </a:tcPr>
                </a:tc>
                <a:tc>
                  <a:txBody>
                    <a:bodyPr/>
                    <a:lstStyle/>
                    <a:p>
                      <a:pPr marL="63500" marR="63500" algn="l">
                        <a:lnSpc>
                          <a:spcPct val="100000"/>
                        </a:lnSpc>
                        <a:spcBef>
                          <a:spcPts val="500"/>
                        </a:spcBef>
                        <a:spcAft>
                          <a:spcPts val="500"/>
                        </a:spcAft>
                        <a:buNone/>
                      </a:pPr>
                      <a:r>
                        <a:rPr sz="1100" b="0" i="0" u="none" cap="none">
                          <a:solidFill>
                            <a:srgbClr val="000000">
                              <a:alpha val="100000"/>
                            </a:srgbClr>
                          </a:solidFill>
                          <a:latin typeface="Arial"/>
                          <a:cs typeface="Arial"/>
                          <a:sym typeface="Arial"/>
                        </a:rPr>
                        <a:t>Red</a:t>
                      </a:r>
                    </a:p>
                  </a:txBody>
                  <a:tcPr marL="0" marR="0" marT="63500" marB="635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A291C">
                        <a:alpha val="100000"/>
                      </a:srgbClr>
                    </a:solidFill>
                  </a:tcPr>
                </a:tc>
                <a:tc>
                  <a:txBody>
                    <a:bodyPr/>
                    <a:lstStyle/>
                    <a:p>
                      <a:pPr marL="63500" marR="63500" algn="r">
                        <a:lnSpc>
                          <a:spcPct val="100000"/>
                        </a:lnSpc>
                        <a:spcBef>
                          <a:spcPts val="500"/>
                        </a:spcBef>
                        <a:spcAft>
                          <a:spcPts val="500"/>
                        </a:spcAft>
                        <a:buNone/>
                      </a:pPr>
                      <a:r>
                        <a:rPr sz="1100" b="0" i="0" u="none" cap="none">
                          <a:solidFill>
                            <a:srgbClr val="000000">
                              <a:alpha val="100000"/>
                            </a:srgbClr>
                          </a:solidFill>
                          <a:latin typeface="Arial"/>
                          <a:cs typeface="Arial"/>
                          <a:sym typeface="Arial"/>
                        </a:rPr>
                        <a:t>45</a:t>
                      </a:r>
                    </a:p>
                  </a:txBody>
                  <a:tcPr marL="0" marR="0" marT="63500" marB="635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6B2E0">
                        <a:alpha val="100000"/>
                      </a:srgbClr>
                    </a:solidFill>
                  </a:tcPr>
                </a:tc>
                <a:extLst>
                  <a:ext uri="{0D108BD9-81ED-4DB2-BD59-A6C34878D82A}">
                    <a16:rowId xmlns:a16="http://schemas.microsoft.com/office/drawing/2014/main" val="10006"/>
                  </a:ext>
                </a:extLst>
              </a:tr>
              <a:tr h="228600">
                <a:tc>
                  <a:txBody>
                    <a:bodyPr/>
                    <a:lstStyle/>
                    <a:p>
                      <a:pPr marL="63500" marR="63500" algn="l">
                        <a:lnSpc>
                          <a:spcPct val="100000"/>
                        </a:lnSpc>
                        <a:spcBef>
                          <a:spcPts val="500"/>
                        </a:spcBef>
                        <a:spcAft>
                          <a:spcPts val="500"/>
                        </a:spcAft>
                        <a:buNone/>
                      </a:pPr>
                      <a:r>
                        <a:rPr sz="1100" b="0" i="0" u="none" cap="none">
                          <a:solidFill>
                            <a:srgbClr val="000000">
                              <a:alpha val="100000"/>
                            </a:srgbClr>
                          </a:solidFill>
                          <a:latin typeface="Arial"/>
                          <a:cs typeface="Arial"/>
                          <a:sym typeface="Arial"/>
                        </a:rPr>
                        <a:t>Excel useage</a:t>
                      </a:r>
                    </a:p>
                  </a:txBody>
                  <a:tcPr marL="0" marR="0" marT="63500" marB="635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0"/>
                      </a:srgbClr>
                    </a:solidFill>
                  </a:tcPr>
                </a:tc>
                <a:tc>
                  <a:txBody>
                    <a:bodyPr/>
                    <a:lstStyle/>
                    <a:p>
                      <a:pPr marL="63500" marR="63500" algn="l">
                        <a:lnSpc>
                          <a:spcPct val="100000"/>
                        </a:lnSpc>
                        <a:spcBef>
                          <a:spcPts val="500"/>
                        </a:spcBef>
                        <a:spcAft>
                          <a:spcPts val="500"/>
                        </a:spcAft>
                        <a:buNone/>
                      </a:pPr>
                      <a:r>
                        <a:rPr sz="1100" b="0" i="0" u="none" cap="none">
                          <a:solidFill>
                            <a:srgbClr val="000000">
                              <a:alpha val="100000"/>
                            </a:srgbClr>
                          </a:solidFill>
                          <a:latin typeface="Arial"/>
                          <a:cs typeface="Arial"/>
                          <a:sym typeface="Arial"/>
                        </a:rPr>
                        <a:t>Amber</a:t>
                      </a:r>
                    </a:p>
                  </a:txBody>
                  <a:tcPr marL="0" marR="0" marT="63500" marB="635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A500">
                        <a:alpha val="100000"/>
                      </a:srgbClr>
                    </a:solidFill>
                  </a:tcPr>
                </a:tc>
                <a:tc>
                  <a:txBody>
                    <a:bodyPr/>
                    <a:lstStyle/>
                    <a:p>
                      <a:pPr marL="63500" marR="63500" algn="r">
                        <a:lnSpc>
                          <a:spcPct val="100000"/>
                        </a:lnSpc>
                        <a:spcBef>
                          <a:spcPts val="500"/>
                        </a:spcBef>
                        <a:spcAft>
                          <a:spcPts val="500"/>
                        </a:spcAft>
                        <a:buNone/>
                      </a:pPr>
                      <a:r>
                        <a:rPr sz="1100" b="0" i="0" u="none" cap="none">
                          <a:solidFill>
                            <a:srgbClr val="000000">
                              <a:alpha val="100000"/>
                            </a:srgbClr>
                          </a:solidFill>
                          <a:latin typeface="Arial"/>
                          <a:cs typeface="Arial"/>
                          <a:sym typeface="Arial"/>
                        </a:rPr>
                        <a:t>43</a:t>
                      </a:r>
                    </a:p>
                  </a:txBody>
                  <a:tcPr marL="0" marR="0" marT="63500" marB="635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AB6E1">
                        <a:alpha val="100000"/>
                      </a:srgbClr>
                    </a:solidFill>
                  </a:tcPr>
                </a:tc>
                <a:extLst>
                  <a:ext uri="{0D108BD9-81ED-4DB2-BD59-A6C34878D82A}">
                    <a16:rowId xmlns:a16="http://schemas.microsoft.com/office/drawing/2014/main" val="10007"/>
                  </a:ext>
                </a:extLst>
              </a:tr>
              <a:tr h="228600">
                <a:tc>
                  <a:txBody>
                    <a:bodyPr/>
                    <a:lstStyle/>
                    <a:p>
                      <a:pPr marL="63500" marR="63500" algn="l">
                        <a:lnSpc>
                          <a:spcPct val="100000"/>
                        </a:lnSpc>
                        <a:spcBef>
                          <a:spcPts val="500"/>
                        </a:spcBef>
                        <a:spcAft>
                          <a:spcPts val="500"/>
                        </a:spcAft>
                        <a:buNone/>
                      </a:pPr>
                      <a:r>
                        <a:rPr sz="1100" b="1" i="0" u="none" cap="none">
                          <a:solidFill>
                            <a:srgbClr val="000000">
                              <a:alpha val="100000"/>
                            </a:srgbClr>
                          </a:solidFill>
                          <a:latin typeface="Arial"/>
                          <a:cs typeface="Arial"/>
                          <a:sym typeface="Arial"/>
                        </a:rPr>
                        <a:t>Programme 3</a:t>
                      </a:r>
                    </a:p>
                  </a:txBody>
                  <a:tcPr marL="0" marR="0" marT="63500" marB="635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0"/>
                      </a:srgbClr>
                    </a:solidFill>
                  </a:tcPr>
                </a:tc>
                <a:tc>
                  <a:txBody>
                    <a:bodyPr/>
                    <a:lstStyle/>
                    <a:p>
                      <a:pPr marL="63500" marR="63500" algn="l">
                        <a:lnSpc>
                          <a:spcPct val="100000"/>
                        </a:lnSpc>
                        <a:spcBef>
                          <a:spcPts val="500"/>
                        </a:spcBef>
                        <a:spcAft>
                          <a:spcPts val="500"/>
                        </a:spcAft>
                        <a:buNone/>
                      </a:pPr>
                      <a:r>
                        <a:rPr sz="1100" b="1" i="0" u="none" cap="none">
                          <a:solidFill>
                            <a:srgbClr val="000000">
                              <a:alpha val="100000"/>
                            </a:srgbClr>
                          </a:solidFill>
                          <a:latin typeface="Arial"/>
                          <a:cs typeface="Arial"/>
                          <a:sym typeface="Arial"/>
                        </a:rPr>
                        <a:t>Amber</a:t>
                      </a:r>
                    </a:p>
                  </a:txBody>
                  <a:tcPr marL="0" marR="0" marT="63500" marB="635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A500">
                        <a:alpha val="100000"/>
                      </a:srgbClr>
                    </a:solidFill>
                  </a:tcPr>
                </a:tc>
                <a:tc>
                  <a:txBody>
                    <a:bodyPr/>
                    <a:lstStyle/>
                    <a:p>
                      <a:pPr marL="63500" marR="63500" algn="r">
                        <a:lnSpc>
                          <a:spcPct val="100000"/>
                        </a:lnSpc>
                        <a:spcBef>
                          <a:spcPts val="500"/>
                        </a:spcBef>
                        <a:spcAft>
                          <a:spcPts val="500"/>
                        </a:spcAft>
                        <a:buNone/>
                      </a:pPr>
                      <a:r>
                        <a:rPr sz="1100" b="1" i="0" u="none" cap="none">
                          <a:solidFill>
                            <a:srgbClr val="000000">
                              <a:alpha val="100000"/>
                            </a:srgbClr>
                          </a:solidFill>
                          <a:latin typeface="Arial"/>
                          <a:cs typeface="Arial"/>
                          <a:sym typeface="Arial"/>
                        </a:rPr>
                        <a:t>77</a:t>
                      </a:r>
                    </a:p>
                  </a:txBody>
                  <a:tcPr marL="0" marR="0" marT="63500" marB="635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080C9">
                        <a:alpha val="100000"/>
                      </a:srgbClr>
                    </a:solidFill>
                  </a:tcPr>
                </a:tc>
                <a:extLst>
                  <a:ext uri="{0D108BD9-81ED-4DB2-BD59-A6C34878D82A}">
                    <a16:rowId xmlns:a16="http://schemas.microsoft.com/office/drawing/2014/main" val="10008"/>
                  </a:ext>
                </a:extLst>
              </a:tr>
              <a:tr h="228600">
                <a:tc>
                  <a:txBody>
                    <a:bodyPr/>
                    <a:lstStyle/>
                    <a:p>
                      <a:pPr marL="63500" marR="63500" algn="l">
                        <a:lnSpc>
                          <a:spcPct val="100000"/>
                        </a:lnSpc>
                        <a:spcBef>
                          <a:spcPts val="500"/>
                        </a:spcBef>
                        <a:spcAft>
                          <a:spcPts val="500"/>
                        </a:spcAft>
                        <a:buNone/>
                      </a:pPr>
                      <a:r>
                        <a:rPr sz="1100" b="0" i="0" u="none" cap="none" dirty="0">
                          <a:solidFill>
                            <a:srgbClr val="000000">
                              <a:alpha val="100000"/>
                            </a:srgbClr>
                          </a:solidFill>
                          <a:latin typeface="Arial"/>
                          <a:cs typeface="Arial"/>
                          <a:sym typeface="Arial"/>
                        </a:rPr>
                        <a:t>useful reports</a:t>
                      </a:r>
                    </a:p>
                  </a:txBody>
                  <a:tcPr marL="0" marR="0" marT="63500" marB="635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0"/>
                      </a:srgbClr>
                    </a:solidFill>
                  </a:tcPr>
                </a:tc>
                <a:tc>
                  <a:txBody>
                    <a:bodyPr/>
                    <a:lstStyle/>
                    <a:p>
                      <a:pPr marL="63500" marR="63500" algn="l">
                        <a:lnSpc>
                          <a:spcPct val="100000"/>
                        </a:lnSpc>
                        <a:spcBef>
                          <a:spcPts val="500"/>
                        </a:spcBef>
                        <a:spcAft>
                          <a:spcPts val="500"/>
                        </a:spcAft>
                        <a:buNone/>
                      </a:pPr>
                      <a:r>
                        <a:rPr sz="1100" b="0" i="0" u="none" cap="none" dirty="0">
                          <a:solidFill>
                            <a:srgbClr val="000000">
                              <a:alpha val="100000"/>
                            </a:srgbClr>
                          </a:solidFill>
                          <a:latin typeface="Arial"/>
                          <a:cs typeface="Arial"/>
                          <a:sym typeface="Arial"/>
                        </a:rPr>
                        <a:t>Green</a:t>
                      </a:r>
                    </a:p>
                  </a:txBody>
                  <a:tcPr marL="0" marR="0" marT="63500" marB="635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38823">
                        <a:alpha val="100000"/>
                      </a:srgbClr>
                    </a:solidFill>
                  </a:tcPr>
                </a:tc>
                <a:tc>
                  <a:txBody>
                    <a:bodyPr/>
                    <a:lstStyle/>
                    <a:p>
                      <a:pPr marL="63500" marR="63500" algn="r">
                        <a:lnSpc>
                          <a:spcPct val="100000"/>
                        </a:lnSpc>
                        <a:spcBef>
                          <a:spcPts val="500"/>
                        </a:spcBef>
                        <a:spcAft>
                          <a:spcPts val="500"/>
                        </a:spcAft>
                        <a:buNone/>
                      </a:pPr>
                      <a:r>
                        <a:rPr sz="1100" b="0" i="0" u="none" cap="none">
                          <a:solidFill>
                            <a:srgbClr val="000000">
                              <a:alpha val="100000"/>
                            </a:srgbClr>
                          </a:solidFill>
                          <a:latin typeface="Arial"/>
                          <a:cs typeface="Arial"/>
                          <a:sym typeface="Arial"/>
                        </a:rPr>
                        <a:t>75</a:t>
                      </a:r>
                    </a:p>
                  </a:txBody>
                  <a:tcPr marL="0" marR="0" marT="63500" marB="635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583CA">
                        <a:alpha val="100000"/>
                      </a:srgbClr>
                    </a:solidFill>
                  </a:tcPr>
                </a:tc>
                <a:extLst>
                  <a:ext uri="{0D108BD9-81ED-4DB2-BD59-A6C34878D82A}">
                    <a16:rowId xmlns:a16="http://schemas.microsoft.com/office/drawing/2014/main" val="10009"/>
                  </a:ext>
                </a:extLst>
              </a:tr>
              <a:tr h="228600">
                <a:tc>
                  <a:txBody>
                    <a:bodyPr/>
                    <a:lstStyle/>
                    <a:p>
                      <a:pPr marL="63500" marR="63500" algn="l">
                        <a:lnSpc>
                          <a:spcPct val="100000"/>
                        </a:lnSpc>
                        <a:spcBef>
                          <a:spcPts val="500"/>
                        </a:spcBef>
                        <a:spcAft>
                          <a:spcPts val="500"/>
                        </a:spcAft>
                        <a:buNone/>
                      </a:pPr>
                      <a:r>
                        <a:rPr sz="1100" b="1" i="0" u="none" cap="none">
                          <a:solidFill>
                            <a:srgbClr val="000000">
                              <a:alpha val="100000"/>
                            </a:srgbClr>
                          </a:solidFill>
                          <a:latin typeface="Arial"/>
                          <a:cs typeface="Arial"/>
                          <a:sym typeface="Arial"/>
                        </a:rPr>
                        <a:t>Programme 4</a:t>
                      </a:r>
                    </a:p>
                  </a:txBody>
                  <a:tcPr marL="0" marR="0" marT="63500" marB="635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0"/>
                      </a:srgbClr>
                    </a:solidFill>
                  </a:tcPr>
                </a:tc>
                <a:tc>
                  <a:txBody>
                    <a:bodyPr/>
                    <a:lstStyle/>
                    <a:p>
                      <a:pPr marL="63500" marR="63500" algn="l">
                        <a:lnSpc>
                          <a:spcPct val="100000"/>
                        </a:lnSpc>
                        <a:spcBef>
                          <a:spcPts val="500"/>
                        </a:spcBef>
                        <a:spcAft>
                          <a:spcPts val="500"/>
                        </a:spcAft>
                        <a:buNone/>
                      </a:pPr>
                      <a:r>
                        <a:rPr sz="1100" b="1" i="0" u="none" cap="none" dirty="0">
                          <a:solidFill>
                            <a:srgbClr val="000000">
                              <a:alpha val="100000"/>
                            </a:srgbClr>
                          </a:solidFill>
                          <a:latin typeface="Arial"/>
                          <a:cs typeface="Arial"/>
                          <a:sym typeface="Arial"/>
                        </a:rPr>
                        <a:t>Green</a:t>
                      </a:r>
                    </a:p>
                  </a:txBody>
                  <a:tcPr marL="0" marR="0" marT="63500" marB="635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38823">
                        <a:alpha val="100000"/>
                      </a:srgbClr>
                    </a:solidFill>
                  </a:tcPr>
                </a:tc>
                <a:tc>
                  <a:txBody>
                    <a:bodyPr/>
                    <a:lstStyle/>
                    <a:p>
                      <a:pPr marL="63500" marR="63500" algn="r">
                        <a:lnSpc>
                          <a:spcPct val="100000"/>
                        </a:lnSpc>
                        <a:spcBef>
                          <a:spcPts val="500"/>
                        </a:spcBef>
                        <a:spcAft>
                          <a:spcPts val="500"/>
                        </a:spcAft>
                        <a:buNone/>
                      </a:pPr>
                      <a:r>
                        <a:rPr sz="1100" b="1" i="0" u="none" cap="none">
                          <a:solidFill>
                            <a:srgbClr val="000000">
                              <a:alpha val="100000"/>
                            </a:srgbClr>
                          </a:solidFill>
                          <a:latin typeface="Arial"/>
                          <a:cs typeface="Arial"/>
                          <a:sym typeface="Arial"/>
                        </a:rPr>
                        <a:t>56</a:t>
                      </a:r>
                    </a:p>
                  </a:txBody>
                  <a:tcPr marL="0" marR="0" marT="63500" marB="635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FA0D8">
                        <a:alpha val="100000"/>
                      </a:srgbClr>
                    </a:solidFill>
                  </a:tcPr>
                </a:tc>
                <a:extLst>
                  <a:ext uri="{0D108BD9-81ED-4DB2-BD59-A6C34878D82A}">
                    <a16:rowId xmlns:a16="http://schemas.microsoft.com/office/drawing/2014/main" val="10010"/>
                  </a:ext>
                </a:extLst>
              </a:tr>
              <a:tr h="228600">
                <a:tc>
                  <a:txBody>
                    <a:bodyPr/>
                    <a:lstStyle/>
                    <a:p>
                      <a:pPr marL="63500" marR="63500" algn="l">
                        <a:lnSpc>
                          <a:spcPct val="100000"/>
                        </a:lnSpc>
                        <a:spcBef>
                          <a:spcPts val="500"/>
                        </a:spcBef>
                        <a:spcAft>
                          <a:spcPts val="500"/>
                        </a:spcAft>
                        <a:buNone/>
                      </a:pPr>
                      <a:r>
                        <a:rPr sz="1100" b="0" i="0" u="none" cap="none">
                          <a:solidFill>
                            <a:srgbClr val="000000">
                              <a:alpha val="100000"/>
                            </a:srgbClr>
                          </a:solidFill>
                          <a:latin typeface="Arial"/>
                          <a:cs typeface="Arial"/>
                          <a:sym typeface="Arial"/>
                        </a:rPr>
                        <a:t>time freed up by automation</a:t>
                      </a:r>
                    </a:p>
                  </a:txBody>
                  <a:tcPr marL="0" marR="0" marT="63500" marB="635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0"/>
                      </a:srgbClr>
                    </a:solidFill>
                  </a:tcPr>
                </a:tc>
                <a:tc>
                  <a:txBody>
                    <a:bodyPr/>
                    <a:lstStyle/>
                    <a:p>
                      <a:pPr marL="63500" marR="63500" algn="l">
                        <a:lnSpc>
                          <a:spcPct val="100000"/>
                        </a:lnSpc>
                        <a:spcBef>
                          <a:spcPts val="500"/>
                        </a:spcBef>
                        <a:spcAft>
                          <a:spcPts val="500"/>
                        </a:spcAft>
                        <a:buNone/>
                      </a:pPr>
                      <a:r>
                        <a:rPr sz="1100" b="0" i="0" u="none" cap="none">
                          <a:solidFill>
                            <a:srgbClr val="000000">
                              <a:alpha val="100000"/>
                            </a:srgbClr>
                          </a:solidFill>
                          <a:latin typeface="Arial"/>
                          <a:cs typeface="Arial"/>
                          <a:sym typeface="Arial"/>
                        </a:rPr>
                        <a:t>Green</a:t>
                      </a:r>
                    </a:p>
                  </a:txBody>
                  <a:tcPr marL="0" marR="0" marT="63500" marB="635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38823">
                        <a:alpha val="100000"/>
                      </a:srgbClr>
                    </a:solidFill>
                  </a:tcPr>
                </a:tc>
                <a:tc>
                  <a:txBody>
                    <a:bodyPr/>
                    <a:lstStyle/>
                    <a:p>
                      <a:pPr marL="63500" marR="63500" algn="r">
                        <a:lnSpc>
                          <a:spcPct val="100000"/>
                        </a:lnSpc>
                        <a:spcBef>
                          <a:spcPts val="500"/>
                        </a:spcBef>
                        <a:spcAft>
                          <a:spcPts val="500"/>
                        </a:spcAft>
                        <a:buNone/>
                      </a:pPr>
                      <a:r>
                        <a:rPr sz="1100" b="0" i="0" u="none" cap="none">
                          <a:solidFill>
                            <a:srgbClr val="000000">
                              <a:alpha val="100000"/>
                            </a:srgbClr>
                          </a:solidFill>
                          <a:latin typeface="Arial"/>
                          <a:cs typeface="Arial"/>
                          <a:sym typeface="Arial"/>
                        </a:rPr>
                        <a:t>63</a:t>
                      </a:r>
                    </a:p>
                  </a:txBody>
                  <a:tcPr marL="0" marR="0" marT="63500" marB="635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095D3">
                        <a:alpha val="100000"/>
                      </a:srgbClr>
                    </a:solidFill>
                  </a:tcPr>
                </a:tc>
                <a:extLst>
                  <a:ext uri="{0D108BD9-81ED-4DB2-BD59-A6C34878D82A}">
                    <a16:rowId xmlns:a16="http://schemas.microsoft.com/office/drawing/2014/main" val="10011"/>
                  </a:ext>
                </a:extLst>
              </a:tr>
              <a:tr h="228600">
                <a:tc>
                  <a:txBody>
                    <a:bodyPr/>
                    <a:lstStyle/>
                    <a:p>
                      <a:pPr marL="63500" marR="63500" algn="l">
                        <a:lnSpc>
                          <a:spcPct val="100000"/>
                        </a:lnSpc>
                        <a:spcBef>
                          <a:spcPts val="500"/>
                        </a:spcBef>
                        <a:spcAft>
                          <a:spcPts val="500"/>
                        </a:spcAft>
                        <a:buNone/>
                      </a:pPr>
                      <a:r>
                        <a:rPr sz="1100" b="0" i="0" u="none" cap="none" dirty="0">
                          <a:solidFill>
                            <a:srgbClr val="000000">
                              <a:alpha val="100000"/>
                            </a:srgbClr>
                          </a:solidFill>
                          <a:latin typeface="Arial"/>
                          <a:cs typeface="Arial"/>
                          <a:sym typeface="Arial"/>
                        </a:rPr>
                        <a:t>additional requests prompted by fabulous reports</a:t>
                      </a:r>
                    </a:p>
                  </a:txBody>
                  <a:tcPr marL="0" marR="0" marT="63500" marB="635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0"/>
                      </a:srgbClr>
                    </a:solidFill>
                  </a:tcPr>
                </a:tc>
                <a:tc>
                  <a:txBody>
                    <a:bodyPr/>
                    <a:lstStyle/>
                    <a:p>
                      <a:pPr marL="63500" marR="63500" algn="l">
                        <a:lnSpc>
                          <a:spcPct val="100000"/>
                        </a:lnSpc>
                        <a:spcBef>
                          <a:spcPts val="500"/>
                        </a:spcBef>
                        <a:spcAft>
                          <a:spcPts val="500"/>
                        </a:spcAft>
                        <a:buNone/>
                      </a:pPr>
                      <a:r>
                        <a:rPr sz="1100" b="0" i="0" u="none" cap="none" dirty="0">
                          <a:solidFill>
                            <a:srgbClr val="000000">
                              <a:alpha val="100000"/>
                            </a:srgbClr>
                          </a:solidFill>
                          <a:latin typeface="Arial"/>
                          <a:cs typeface="Arial"/>
                          <a:sym typeface="Arial"/>
                        </a:rPr>
                        <a:t>Green</a:t>
                      </a:r>
                    </a:p>
                  </a:txBody>
                  <a:tcPr marL="0" marR="0" marT="63500" marB="635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38823">
                        <a:alpha val="100000"/>
                      </a:srgbClr>
                    </a:solidFill>
                  </a:tcPr>
                </a:tc>
                <a:tc>
                  <a:txBody>
                    <a:bodyPr/>
                    <a:lstStyle/>
                    <a:p>
                      <a:pPr marL="63500" marR="63500" algn="r">
                        <a:lnSpc>
                          <a:spcPct val="100000"/>
                        </a:lnSpc>
                        <a:spcBef>
                          <a:spcPts val="500"/>
                        </a:spcBef>
                        <a:spcAft>
                          <a:spcPts val="500"/>
                        </a:spcAft>
                        <a:buNone/>
                      </a:pPr>
                      <a:r>
                        <a:rPr sz="1100" b="0" i="0" u="none" cap="none">
                          <a:solidFill>
                            <a:srgbClr val="000000">
                              <a:alpha val="100000"/>
                            </a:srgbClr>
                          </a:solidFill>
                          <a:latin typeface="Arial"/>
                          <a:cs typeface="Arial"/>
                          <a:sym typeface="Arial"/>
                        </a:rPr>
                        <a:t>68</a:t>
                      </a:r>
                    </a:p>
                  </a:txBody>
                  <a:tcPr marL="0" marR="0" marT="63500" marB="635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58ECF">
                        <a:alpha val="100000"/>
                      </a:srgbClr>
                    </a:solidFill>
                  </a:tcPr>
                </a:tc>
                <a:extLst>
                  <a:ext uri="{0D108BD9-81ED-4DB2-BD59-A6C34878D82A}">
                    <a16:rowId xmlns:a16="http://schemas.microsoft.com/office/drawing/2014/main" val="10012"/>
                  </a:ext>
                </a:extLst>
              </a:tr>
              <a:tr h="228600">
                <a:tc>
                  <a:txBody>
                    <a:bodyPr/>
                    <a:lstStyle/>
                    <a:p>
                      <a:pPr marL="63500" marR="63500" algn="l">
                        <a:lnSpc>
                          <a:spcPct val="100000"/>
                        </a:lnSpc>
                        <a:spcBef>
                          <a:spcPts val="500"/>
                        </a:spcBef>
                        <a:spcAft>
                          <a:spcPts val="500"/>
                        </a:spcAft>
                        <a:buNone/>
                      </a:pPr>
                      <a:r>
                        <a:rPr sz="1100" b="0" i="0" u="none" cap="none" dirty="0">
                          <a:solidFill>
                            <a:srgbClr val="000000">
                              <a:alpha val="100000"/>
                            </a:srgbClr>
                          </a:solidFill>
                          <a:latin typeface="Arial"/>
                          <a:cs typeface="Arial"/>
                          <a:sym typeface="Arial"/>
                        </a:rPr>
                        <a:t>R usage</a:t>
                      </a:r>
                    </a:p>
                  </a:txBody>
                  <a:tcPr marL="0" marR="0" marT="63500" marB="635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0"/>
                      </a:srgbClr>
                    </a:solidFill>
                  </a:tcPr>
                </a:tc>
                <a:tc>
                  <a:txBody>
                    <a:bodyPr/>
                    <a:lstStyle/>
                    <a:p>
                      <a:pPr marL="63500" marR="63500" algn="l">
                        <a:lnSpc>
                          <a:spcPct val="100000"/>
                        </a:lnSpc>
                        <a:spcBef>
                          <a:spcPts val="500"/>
                        </a:spcBef>
                        <a:spcAft>
                          <a:spcPts val="500"/>
                        </a:spcAft>
                        <a:buNone/>
                      </a:pPr>
                      <a:r>
                        <a:rPr sz="1100" b="0" i="0" u="none" cap="none">
                          <a:solidFill>
                            <a:srgbClr val="000000">
                              <a:alpha val="100000"/>
                            </a:srgbClr>
                          </a:solidFill>
                          <a:latin typeface="Arial"/>
                          <a:cs typeface="Arial"/>
                          <a:sym typeface="Arial"/>
                        </a:rPr>
                        <a:t>Green</a:t>
                      </a:r>
                    </a:p>
                  </a:txBody>
                  <a:tcPr marL="0" marR="0" marT="63500" marB="635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38823">
                        <a:alpha val="100000"/>
                      </a:srgbClr>
                    </a:solidFill>
                  </a:tcPr>
                </a:tc>
                <a:tc>
                  <a:txBody>
                    <a:bodyPr/>
                    <a:lstStyle/>
                    <a:p>
                      <a:pPr marL="63500" marR="63500" algn="r">
                        <a:lnSpc>
                          <a:spcPct val="100000"/>
                        </a:lnSpc>
                        <a:spcBef>
                          <a:spcPts val="500"/>
                        </a:spcBef>
                        <a:spcAft>
                          <a:spcPts val="500"/>
                        </a:spcAft>
                        <a:buNone/>
                      </a:pPr>
                      <a:r>
                        <a:rPr sz="1100" b="0" i="0" u="none" cap="none" dirty="0">
                          <a:solidFill>
                            <a:srgbClr val="000000">
                              <a:alpha val="100000"/>
                            </a:srgbClr>
                          </a:solidFill>
                          <a:latin typeface="Arial"/>
                          <a:cs typeface="Arial"/>
                          <a:sym typeface="Arial"/>
                        </a:rPr>
                        <a:t>90</a:t>
                      </a:r>
                    </a:p>
                  </a:txBody>
                  <a:tcPr marL="0" marR="0" marT="63500" marB="635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B6CBF">
                        <a:alpha val="100000"/>
                      </a:srgbClr>
                    </a:solidFill>
                  </a:tcPr>
                </a:tc>
                <a:extLst>
                  <a:ext uri="{0D108BD9-81ED-4DB2-BD59-A6C34878D82A}">
                    <a16:rowId xmlns:a16="http://schemas.microsoft.com/office/drawing/2014/main" val="10013"/>
                  </a:ext>
                </a:extLst>
              </a:tr>
            </a:tbl>
          </a:graphicData>
        </a:graphic>
      </p:graphicFrame>
      <p:pic>
        <p:nvPicPr>
          <p:cNvPr id="4" name="Content Placeholder 5"/>
          <p:cNvPicPr>
            <a:picLocks noGrp="1"/>
          </p:cNvPicPr>
          <p:nvPr>
            <p:ph idx="14"/>
          </p:nvPr>
        </p:nvPicPr>
        <p:blipFill>
          <a:blip r:embed="rId3" cstate="print"/>
          <a:stretch>
            <a:fillRect/>
          </a:stretch>
        </p:blipFill>
        <p:spPr>
          <a:xfrm>
            <a:off x="5767057" y="586121"/>
            <a:ext cx="6048471" cy="2398619"/>
          </a:xfrm>
          <a:prstGeom prst="rect">
            <a:avLst/>
          </a:prstGeom>
        </p:spPr>
      </p:pic>
      <p:pic>
        <p:nvPicPr>
          <p:cNvPr id="5" name="Content Placeholder 6"/>
          <p:cNvPicPr>
            <a:picLocks noGrp="1"/>
          </p:cNvPicPr>
          <p:nvPr>
            <p:ph idx="18"/>
          </p:nvPr>
        </p:nvPicPr>
        <p:blipFill>
          <a:blip r:embed="rId4" cstate="print"/>
          <a:stretch>
            <a:fillRect/>
          </a:stretch>
        </p:blipFill>
        <p:spPr>
          <a:xfrm>
            <a:off x="5767057" y="2914494"/>
            <a:ext cx="6048471" cy="3490482"/>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08FD78D-36A1-5621-D1D9-16C7C2C60B3B}"/>
              </a:ext>
            </a:extLst>
          </p:cNvPr>
          <p:cNvPicPr>
            <a:picLocks noChangeAspect="1"/>
          </p:cNvPicPr>
          <p:nvPr/>
        </p:nvPicPr>
        <p:blipFill>
          <a:blip r:embed="rId3"/>
          <a:stretch>
            <a:fillRect/>
          </a:stretch>
        </p:blipFill>
        <p:spPr>
          <a:xfrm>
            <a:off x="6184853" y="911352"/>
            <a:ext cx="3407959" cy="2280102"/>
          </a:xfrm>
          <a:prstGeom prst="rect">
            <a:avLst/>
          </a:prstGeom>
        </p:spPr>
      </p:pic>
      <p:pic>
        <p:nvPicPr>
          <p:cNvPr id="5" name="Picture 4">
            <a:extLst>
              <a:ext uri="{FF2B5EF4-FFF2-40B4-BE49-F238E27FC236}">
                <a16:creationId xmlns:a16="http://schemas.microsoft.com/office/drawing/2014/main" id="{B387802E-952A-3BA6-E6D3-1CE27B9FCE1F}"/>
              </a:ext>
            </a:extLst>
          </p:cNvPr>
          <p:cNvPicPr>
            <a:picLocks noChangeAspect="1"/>
          </p:cNvPicPr>
          <p:nvPr/>
        </p:nvPicPr>
        <p:blipFill>
          <a:blip r:embed="rId3"/>
          <a:stretch>
            <a:fillRect/>
          </a:stretch>
        </p:blipFill>
        <p:spPr>
          <a:xfrm>
            <a:off x="2185877" y="911352"/>
            <a:ext cx="3407959" cy="2280102"/>
          </a:xfrm>
          <a:prstGeom prst="rect">
            <a:avLst/>
          </a:prstGeom>
        </p:spPr>
      </p:pic>
      <p:pic>
        <p:nvPicPr>
          <p:cNvPr id="6" name="Picture 5">
            <a:extLst>
              <a:ext uri="{FF2B5EF4-FFF2-40B4-BE49-F238E27FC236}">
                <a16:creationId xmlns:a16="http://schemas.microsoft.com/office/drawing/2014/main" id="{4961248D-A06D-7306-C077-A92D322B0B2F}"/>
              </a:ext>
            </a:extLst>
          </p:cNvPr>
          <p:cNvPicPr>
            <a:picLocks noChangeAspect="1"/>
          </p:cNvPicPr>
          <p:nvPr/>
        </p:nvPicPr>
        <p:blipFill>
          <a:blip r:embed="rId4"/>
          <a:stretch>
            <a:fillRect/>
          </a:stretch>
        </p:blipFill>
        <p:spPr>
          <a:xfrm>
            <a:off x="1540321" y="3540202"/>
            <a:ext cx="4053515" cy="2280102"/>
          </a:xfrm>
          <a:prstGeom prst="rect">
            <a:avLst/>
          </a:prstGeom>
        </p:spPr>
      </p:pic>
      <p:pic>
        <p:nvPicPr>
          <p:cNvPr id="8" name="Picture 7">
            <a:extLst>
              <a:ext uri="{FF2B5EF4-FFF2-40B4-BE49-F238E27FC236}">
                <a16:creationId xmlns:a16="http://schemas.microsoft.com/office/drawing/2014/main" id="{FB774E8B-C56E-8398-2596-38E2AA0A1C2E}"/>
              </a:ext>
            </a:extLst>
          </p:cNvPr>
          <p:cNvPicPr>
            <a:picLocks noChangeAspect="1"/>
          </p:cNvPicPr>
          <p:nvPr/>
        </p:nvPicPr>
        <p:blipFill>
          <a:blip r:embed="rId5"/>
          <a:stretch>
            <a:fillRect/>
          </a:stretch>
        </p:blipFill>
        <p:spPr>
          <a:xfrm>
            <a:off x="6184853" y="3600253"/>
            <a:ext cx="4018605" cy="2160000"/>
          </a:xfrm>
          <a:prstGeom prst="rect">
            <a:avLst/>
          </a:prstGeom>
        </p:spPr>
      </p:pic>
    </p:spTree>
    <p:extLst>
      <p:ext uri="{BB962C8B-B14F-4D97-AF65-F5344CB8AC3E}">
        <p14:creationId xmlns:p14="http://schemas.microsoft.com/office/powerpoint/2010/main" val="27948983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053E6282-07C1-1A9E-1A8E-126C3C1A1C31}"/>
              </a:ext>
            </a:extLst>
          </p:cNvPr>
          <p:cNvPicPr>
            <a:picLocks noChangeAspect="1"/>
          </p:cNvPicPr>
          <p:nvPr/>
        </p:nvPicPr>
        <p:blipFill>
          <a:blip r:embed="rId3"/>
          <a:stretch>
            <a:fillRect/>
          </a:stretch>
        </p:blipFill>
        <p:spPr>
          <a:xfrm>
            <a:off x="696871" y="420513"/>
            <a:ext cx="10798257" cy="5849056"/>
          </a:xfrm>
          <a:prstGeom prst="rect">
            <a:avLst/>
          </a:prstGeom>
        </p:spPr>
      </p:pic>
    </p:spTree>
    <p:extLst>
      <p:ext uri="{BB962C8B-B14F-4D97-AF65-F5344CB8AC3E}">
        <p14:creationId xmlns:p14="http://schemas.microsoft.com/office/powerpoint/2010/main" val="2152706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9943DFD-692D-F4A7-FD65-FD0EED900139}"/>
              </a:ext>
            </a:extLst>
          </p:cNvPr>
          <p:cNvSpPr>
            <a:spLocks noGrp="1"/>
          </p:cNvSpPr>
          <p:nvPr>
            <p:ph type="title"/>
          </p:nvPr>
        </p:nvSpPr>
        <p:spPr>
          <a:xfrm>
            <a:off x="724619" y="2613891"/>
            <a:ext cx="4539043" cy="2163746"/>
          </a:xfrm>
        </p:spPr>
        <p:txBody>
          <a:bodyPr>
            <a:noAutofit/>
          </a:bodyPr>
          <a:lstStyle/>
          <a:p>
            <a:pPr>
              <a:lnSpc>
                <a:spcPct val="200000"/>
              </a:lnSpc>
            </a:pPr>
            <a:r>
              <a:rPr lang="en-GB" sz="1200" dirty="0">
                <a:hlinkClick r:id="rId2"/>
              </a:rPr>
              <a:t>This presentation on my GitHub</a:t>
            </a:r>
            <a:r>
              <a:rPr lang="en-GB" sz="1200" dirty="0"/>
              <a:t> &amp; source code for the summary slide &amp; sending emails.</a:t>
            </a:r>
            <a:br>
              <a:rPr lang="en-GB" sz="1200" dirty="0"/>
            </a:br>
            <a:r>
              <a:rPr lang="en-GB" sz="1200" dirty="0" err="1">
                <a:hlinkClick r:id="rId3"/>
              </a:rPr>
              <a:t>LynHUK</a:t>
            </a:r>
            <a:r>
              <a:rPr lang="en-GB" sz="1200" dirty="0">
                <a:hlinkClick r:id="rId3"/>
              </a:rPr>
              <a:t>/</a:t>
            </a:r>
            <a:r>
              <a:rPr lang="en-GB" sz="1200" dirty="0" err="1">
                <a:hlinkClick r:id="rId3"/>
              </a:rPr>
              <a:t>DEPOfunctions</a:t>
            </a:r>
            <a:r>
              <a:rPr lang="en-GB" sz="1200" dirty="0">
                <a:hlinkClick r:id="rId3"/>
              </a:rPr>
              <a:t>: DEPO Report Production Functions (github.com)</a:t>
            </a:r>
            <a:r>
              <a:rPr lang="en-GB" sz="1200" dirty="0"/>
              <a:t> – the package of functions used in Programme Reports.</a:t>
            </a:r>
            <a:br>
              <a:rPr lang="en-GB" sz="1200" dirty="0"/>
            </a:br>
            <a:endParaRPr lang="en-GB" sz="1200" dirty="0"/>
          </a:p>
        </p:txBody>
      </p:sp>
      <p:pic>
        <p:nvPicPr>
          <p:cNvPr id="7" name="Picture Placeholder 6">
            <a:extLst>
              <a:ext uri="{FF2B5EF4-FFF2-40B4-BE49-F238E27FC236}">
                <a16:creationId xmlns:a16="http://schemas.microsoft.com/office/drawing/2014/main" id="{08CE60E4-C623-1020-1E69-E9296C511519}"/>
              </a:ext>
            </a:extLst>
          </p:cNvPr>
          <p:cNvPicPr>
            <a:picLocks noGrp="1" noChangeAspect="1"/>
          </p:cNvPicPr>
          <p:nvPr>
            <p:ph type="pic" sz="quarter" idx="10"/>
          </p:nvPr>
        </p:nvPicPr>
        <p:blipFill>
          <a:blip r:embed="rId4"/>
          <a:srcRect l="26062" r="26062"/>
          <a:stretch>
            <a:fillRect/>
          </a:stretch>
        </p:blipFill>
        <p:spPr>
          <a:prstGeom prst="rect">
            <a:avLst/>
          </a:prstGeom>
        </p:spPr>
      </p:pic>
      <p:sp>
        <p:nvSpPr>
          <p:cNvPr id="3" name="Text Placeholder 2">
            <a:extLst>
              <a:ext uri="{FF2B5EF4-FFF2-40B4-BE49-F238E27FC236}">
                <a16:creationId xmlns:a16="http://schemas.microsoft.com/office/drawing/2014/main" id="{9A88B238-4692-1FE3-B0B0-80F869C81C5A}"/>
              </a:ext>
            </a:extLst>
          </p:cNvPr>
          <p:cNvSpPr>
            <a:spLocks noGrp="1"/>
          </p:cNvSpPr>
          <p:nvPr>
            <p:ph type="body" sz="quarter" idx="4294967295"/>
          </p:nvPr>
        </p:nvSpPr>
        <p:spPr>
          <a:xfrm>
            <a:off x="615395" y="1681851"/>
            <a:ext cx="3201035" cy="658813"/>
          </a:xfrm>
        </p:spPr>
        <p:txBody>
          <a:bodyPr>
            <a:normAutofit fontScale="92500" lnSpcReduction="20000"/>
          </a:bodyPr>
          <a:lstStyle/>
          <a:p>
            <a:pPr marL="0" indent="0">
              <a:buNone/>
            </a:pPr>
            <a:r>
              <a:rPr lang="en-GB" dirty="0"/>
              <a:t>So where can I find out more?</a:t>
            </a:r>
          </a:p>
        </p:txBody>
      </p:sp>
    </p:spTree>
    <p:extLst>
      <p:ext uri="{BB962C8B-B14F-4D97-AF65-F5344CB8AC3E}">
        <p14:creationId xmlns:p14="http://schemas.microsoft.com/office/powerpoint/2010/main" val="3396046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39" name="Table 538">
            <a:extLst>
              <a:ext uri="{FF2B5EF4-FFF2-40B4-BE49-F238E27FC236}">
                <a16:creationId xmlns:a16="http://schemas.microsoft.com/office/drawing/2014/main" id="{73BDDB42-EB7B-B4C8-605F-8317A8576158}"/>
              </a:ext>
            </a:extLst>
          </p:cNvPr>
          <p:cNvGraphicFramePr>
            <a:graphicFrameLocks noGrp="1"/>
          </p:cNvGraphicFramePr>
          <p:nvPr/>
        </p:nvGraphicFramePr>
        <p:xfrm>
          <a:off x="158344" y="81250"/>
          <a:ext cx="5604693" cy="518160"/>
        </p:xfrm>
        <a:graphic>
          <a:graphicData uri="http://schemas.openxmlformats.org/drawingml/2006/table">
            <a:tbl>
              <a:tblPr firstRow="1" bandRow="1">
                <a:tableStyleId>{5C22544A-7EE6-4342-B048-85BDC9FD1C3A}</a:tableStyleId>
              </a:tblPr>
              <a:tblGrid>
                <a:gridCol w="5604693">
                  <a:extLst>
                    <a:ext uri="{9D8B030D-6E8A-4147-A177-3AD203B41FA5}">
                      <a16:colId xmlns:a16="http://schemas.microsoft.com/office/drawing/2014/main" val="1673334241"/>
                    </a:ext>
                  </a:extLst>
                </a:gridCol>
              </a:tblGrid>
              <a:tr h="370840">
                <a:tc>
                  <a:txBody>
                    <a:bodyPr/>
                    <a:lstStyle/>
                    <a:p>
                      <a:r>
                        <a:rPr lang="en-GB" sz="2800" spc="300"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XXXXXXXXXX</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2"/>
                    </a:solidFill>
                  </a:tcPr>
                </a:tc>
                <a:extLst>
                  <a:ext uri="{0D108BD9-81ED-4DB2-BD59-A6C34878D82A}">
                    <a16:rowId xmlns:a16="http://schemas.microsoft.com/office/drawing/2014/main" val="346060947"/>
                  </a:ext>
                </a:extLst>
              </a:tr>
            </a:tbl>
          </a:graphicData>
        </a:graphic>
      </p:graphicFrame>
      <p:sp>
        <p:nvSpPr>
          <p:cNvPr id="541" name="TextBox 540">
            <a:extLst>
              <a:ext uri="{FF2B5EF4-FFF2-40B4-BE49-F238E27FC236}">
                <a16:creationId xmlns:a16="http://schemas.microsoft.com/office/drawing/2014/main" id="{23E7DBE3-AFBB-5FAB-D344-79CD0CDE9ABD}"/>
              </a:ext>
            </a:extLst>
          </p:cNvPr>
          <p:cNvSpPr txBox="1"/>
          <p:nvPr/>
        </p:nvSpPr>
        <p:spPr>
          <a:xfrm>
            <a:off x="82659" y="563455"/>
            <a:ext cx="12026682"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solidFill>
                  <a:srgbClr val="231F20"/>
                </a:solidFill>
                <a:effectLst/>
                <a:uLnTx/>
                <a:uFillTx/>
                <a:latin typeface="Helvetica" pitchFamily="2" charset="0"/>
                <a:ea typeface="+mn-ea"/>
                <a:cs typeface="+mn-cs"/>
              </a:rPr>
              <a:t>SUMMARY: </a:t>
            </a:r>
            <a:r>
              <a:rPr lang="en-GB" sz="1200" b="1" dirty="0">
                <a:solidFill>
                  <a:srgbClr val="231F20"/>
                </a:solidFill>
                <a:latin typeface="Helvetica" pitchFamily="2" charset="0"/>
              </a:rPr>
              <a:t>	</a:t>
            </a:r>
            <a:r>
              <a:rPr kumimoji="0" lang="en-GB" sz="1100" b="0" i="0" u="none" strike="noStrike" kern="1200" cap="none" spc="0" normalizeH="0" baseline="0" noProof="0" dirty="0">
                <a:ln>
                  <a:noFill/>
                </a:ln>
                <a:solidFill>
                  <a:srgbClr val="231F20"/>
                </a:solidFill>
                <a:effectLst/>
                <a:uLnTx/>
                <a:uFillTx/>
                <a:ea typeface="+mn-ea"/>
                <a:cs typeface="+mn-cs"/>
              </a:rPr>
              <a:t>XXXXXXXXXXXXXXX</a:t>
            </a:r>
          </a:p>
        </p:txBody>
      </p:sp>
      <p:graphicFrame>
        <p:nvGraphicFramePr>
          <p:cNvPr id="2" name="Table 1">
            <a:extLst>
              <a:ext uri="{FF2B5EF4-FFF2-40B4-BE49-F238E27FC236}">
                <a16:creationId xmlns:a16="http://schemas.microsoft.com/office/drawing/2014/main" id="{0EDE0AA3-DB14-C584-35D5-762943896FF1}"/>
              </a:ext>
            </a:extLst>
          </p:cNvPr>
          <p:cNvGraphicFramePr>
            <a:graphicFrameLocks noGrp="1"/>
          </p:cNvGraphicFramePr>
          <p:nvPr/>
        </p:nvGraphicFramePr>
        <p:xfrm>
          <a:off x="90925" y="972616"/>
          <a:ext cx="6326947" cy="5854866"/>
        </p:xfrm>
        <a:graphic>
          <a:graphicData uri="http://schemas.openxmlformats.org/drawingml/2006/table">
            <a:tbl>
              <a:tblPr firstRow="1" bandRow="1">
                <a:tableStyleId>{5C22544A-7EE6-4342-B048-85BDC9FD1C3A}</a:tableStyleId>
              </a:tblPr>
              <a:tblGrid>
                <a:gridCol w="1596516">
                  <a:extLst>
                    <a:ext uri="{9D8B030D-6E8A-4147-A177-3AD203B41FA5}">
                      <a16:colId xmlns:a16="http://schemas.microsoft.com/office/drawing/2014/main" val="1817074859"/>
                    </a:ext>
                  </a:extLst>
                </a:gridCol>
                <a:gridCol w="1060618">
                  <a:extLst>
                    <a:ext uri="{9D8B030D-6E8A-4147-A177-3AD203B41FA5}">
                      <a16:colId xmlns:a16="http://schemas.microsoft.com/office/drawing/2014/main" val="3526535003"/>
                    </a:ext>
                  </a:extLst>
                </a:gridCol>
                <a:gridCol w="535900">
                  <a:extLst>
                    <a:ext uri="{9D8B030D-6E8A-4147-A177-3AD203B41FA5}">
                      <a16:colId xmlns:a16="http://schemas.microsoft.com/office/drawing/2014/main" val="3343465894"/>
                    </a:ext>
                  </a:extLst>
                </a:gridCol>
                <a:gridCol w="1596518">
                  <a:extLst>
                    <a:ext uri="{9D8B030D-6E8A-4147-A177-3AD203B41FA5}">
                      <a16:colId xmlns:a16="http://schemas.microsoft.com/office/drawing/2014/main" val="2064176835"/>
                    </a:ext>
                  </a:extLst>
                </a:gridCol>
                <a:gridCol w="1537395">
                  <a:extLst>
                    <a:ext uri="{9D8B030D-6E8A-4147-A177-3AD203B41FA5}">
                      <a16:colId xmlns:a16="http://schemas.microsoft.com/office/drawing/2014/main" val="1073934491"/>
                    </a:ext>
                  </a:extLst>
                </a:gridCol>
              </a:tblGrid>
              <a:tr h="237216">
                <a:tc gridSpan="5">
                  <a:txBody>
                    <a:bodyPr/>
                    <a:lstStyle/>
                    <a:p>
                      <a:pPr algn="l"/>
                      <a:r>
                        <a:rPr lang="en-GB" sz="1200">
                          <a:solidFill>
                            <a:schemeClr val="bg1"/>
                          </a:solidFill>
                          <a:latin typeface="Helvetica" pitchFamily="2" charset="0"/>
                        </a:rPr>
                        <a:t>DELIVERY RAGS</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noFill/>
                      <a:prstDash val="solid"/>
                      <a:round/>
                      <a:headEnd type="none" w="med" len="med"/>
                      <a:tailEnd type="none" w="med" len="med"/>
                    </a:lnB>
                    <a:solidFill>
                      <a:schemeClr val="bg2"/>
                    </a:solidFill>
                  </a:tcPr>
                </a:tc>
                <a:tc hMerge="1">
                  <a:txBody>
                    <a:bodyPr/>
                    <a:lstStyle/>
                    <a:p>
                      <a:endParaRPr lang="en-GB"/>
                    </a:p>
                  </a:txBody>
                  <a:tcPr/>
                </a:tc>
                <a:tc hMerge="1">
                  <a:txBody>
                    <a:bodyPr/>
                    <a:lstStyle/>
                    <a:p>
                      <a:endParaRPr lang="en-GB"/>
                    </a:p>
                  </a:txBody>
                  <a:tcPr/>
                </a:tc>
                <a:tc hMerge="1">
                  <a:txBody>
                    <a:bodyPr/>
                    <a:lstStyle/>
                    <a:p>
                      <a:endParaRPr lang="en-GB"/>
                    </a:p>
                  </a:txBody>
                  <a:tcPr>
                    <a:lnL w="12700" cap="flat" cmpd="sng" algn="ctr">
                      <a:solidFill>
                        <a:schemeClr val="bg2"/>
                      </a:solidFill>
                      <a:prstDash val="solid"/>
                      <a:round/>
                      <a:headEnd type="none" w="med" len="med"/>
                      <a:tailEnd type="none" w="med" len="med"/>
                    </a:lnL>
                  </a:tcPr>
                </a:tc>
                <a:tc hMerge="1">
                  <a:txBody>
                    <a:bodyPr/>
                    <a:lstStyle/>
                    <a:p>
                      <a:endParaRPr lang="en-GB"/>
                    </a:p>
                  </a:txBody>
                  <a:tcPr/>
                </a:tc>
                <a:extLst>
                  <a:ext uri="{0D108BD9-81ED-4DB2-BD59-A6C34878D82A}">
                    <a16:rowId xmlns:a16="http://schemas.microsoft.com/office/drawing/2014/main" val="1114203667"/>
                  </a:ext>
                </a:extLst>
              </a:tr>
              <a:tr h="230626">
                <a:tc>
                  <a:txBody>
                    <a:bodyPr/>
                    <a:lstStyle/>
                    <a:p>
                      <a:pPr algn="ctr"/>
                      <a:r>
                        <a:rPr lang="en-GB" sz="1150" b="1" spc="-110" baseline="0">
                          <a:solidFill>
                            <a:schemeClr val="tx1"/>
                          </a:solidFill>
                          <a:latin typeface="Helvetica" pitchFamily="2" charset="0"/>
                        </a:rPr>
                        <a:t>CONFIDENCE</a:t>
                      </a:r>
                    </a:p>
                  </a:txBody>
                  <a:tcPr>
                    <a:lnL w="12700" cap="flat" cmpd="sng" algn="ctr">
                      <a:noFill/>
                      <a:prstDash val="solid"/>
                      <a:round/>
                      <a:headEnd type="none" w="med" len="med"/>
                      <a:tailEnd type="none" w="med" len="med"/>
                    </a:lnL>
                    <a:lnR w="6350" cap="flat" cmpd="sng" algn="ctr">
                      <a:solidFill>
                        <a:srgbClr val="005EB8"/>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algn="ctr"/>
                      <a:r>
                        <a:rPr lang="en-GB" sz="1150" b="1" spc="-110" baseline="0">
                          <a:solidFill>
                            <a:schemeClr val="tx1"/>
                          </a:solidFill>
                          <a:latin typeface="Helvetica" pitchFamily="2" charset="0"/>
                        </a:rPr>
                        <a:t>AGAINST PLAN</a:t>
                      </a:r>
                    </a:p>
                  </a:txBody>
                  <a:tcP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GB" sz="1150" b="1" spc="-110" baseline="0">
                        <a:solidFill>
                          <a:schemeClr val="tx1"/>
                        </a:solidFill>
                        <a:latin typeface="Helvetica" pitchFamily="2" charset="0"/>
                      </a:endParaRPr>
                    </a:p>
                  </a:txBody>
                  <a:tcP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GB" sz="1150" b="1" spc="-110" baseline="0">
                          <a:solidFill>
                            <a:schemeClr val="tx1"/>
                          </a:solidFill>
                          <a:latin typeface="Helvetica" pitchFamily="2" charset="0"/>
                        </a:rPr>
                        <a:t>AGAINST BUDGET</a:t>
                      </a:r>
                    </a:p>
                  </a:txBody>
                  <a:tcP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GB" sz="1150" b="1" spc="-110" baseline="0">
                          <a:solidFill>
                            <a:schemeClr val="tx1"/>
                          </a:solidFill>
                          <a:latin typeface="Helvetica" pitchFamily="2" charset="0"/>
                        </a:rPr>
                        <a:t>AGAINST RESOURCE</a:t>
                      </a:r>
                    </a:p>
                  </a:txBody>
                  <a:tcPr>
                    <a:lnL w="6350" cap="flat" cmpd="sng" algn="ctr">
                      <a:solidFill>
                        <a:srgbClr val="005EB8"/>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32948172"/>
                  </a:ext>
                </a:extLst>
              </a:tr>
              <a:tr h="688822">
                <a:tc>
                  <a:txBody>
                    <a:bodyPr/>
                    <a:lstStyle/>
                    <a:p>
                      <a:pPr algn="l"/>
                      <a:endParaRPr lang="en-GB" sz="1200">
                        <a:solidFill>
                          <a:schemeClr val="bg1"/>
                        </a:solidFill>
                        <a:latin typeface="Helvetica" pitchFamily="2" charset="0"/>
                      </a:endParaRPr>
                    </a:p>
                  </a:txBody>
                  <a:tcPr>
                    <a:lnL w="12700" cap="flat" cmpd="sng" algn="ctr">
                      <a:no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algn="l"/>
                      <a:endParaRPr lang="en-GB" sz="1200">
                        <a:solidFill>
                          <a:schemeClr val="bg1"/>
                        </a:solidFill>
                        <a:latin typeface="Helvetica" pitchFamily="2"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l"/>
                      <a:endParaRPr lang="en-GB" sz="1200">
                        <a:solidFill>
                          <a:schemeClr val="bg1"/>
                        </a:solidFill>
                        <a:latin typeface="Helvetica" pitchFamily="2"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GB" sz="1200">
                        <a:solidFill>
                          <a:schemeClr val="bg1"/>
                        </a:solidFill>
                        <a:latin typeface="Helvetica" pitchFamily="2"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GB" sz="1200">
                        <a:solidFill>
                          <a:schemeClr val="bg1"/>
                        </a:solidFill>
                        <a:latin typeface="Helvetica" pitchFamily="2" charset="0"/>
                      </a:endParaRPr>
                    </a:p>
                    <a:p>
                      <a:pPr algn="l"/>
                      <a:endParaRPr lang="en-GB" sz="1200">
                        <a:solidFill>
                          <a:schemeClr val="bg1"/>
                        </a:solidFill>
                        <a:latin typeface="Helvetica" pitchFamily="2" charset="0"/>
                      </a:endParaRPr>
                    </a:p>
                    <a:p>
                      <a:pPr algn="l"/>
                      <a:endParaRPr lang="en-GB" sz="1200">
                        <a:solidFill>
                          <a:schemeClr val="bg1"/>
                        </a:solidFill>
                        <a:latin typeface="Helvetica" pitchFamily="2" charset="0"/>
                      </a:endParaRPr>
                    </a:p>
                    <a:p>
                      <a:pPr algn="l"/>
                      <a:endParaRPr lang="en-GB" sz="1200">
                        <a:solidFill>
                          <a:schemeClr val="bg1"/>
                        </a:solidFill>
                        <a:latin typeface="Helvetica" pitchFamily="2" charset="0"/>
                      </a:endParaRPr>
                    </a:p>
                  </a:txBody>
                  <a:tcPr>
                    <a:lnL w="12700" cap="flat" cmpd="sng" algn="ctr">
                      <a:solidFill>
                        <a:schemeClr val="bg2"/>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844702342"/>
                  </a:ext>
                </a:extLst>
              </a:tr>
              <a:tr h="237216">
                <a:tc gridSpan="5">
                  <a:txBody>
                    <a:bodyPr/>
                    <a:lstStyle/>
                    <a:p>
                      <a:pPr algn="l"/>
                      <a:r>
                        <a:rPr lang="en-GB" sz="1200" b="1">
                          <a:solidFill>
                            <a:schemeClr val="bg1"/>
                          </a:solidFill>
                          <a:latin typeface="Helvetica" pitchFamily="2" charset="0"/>
                        </a:rPr>
                        <a:t>What supporting justification is provided for the assigned delivery confidence?</a:t>
                      </a: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2"/>
                    </a:solidFill>
                  </a:tcPr>
                </a:tc>
                <a:tc hMerge="1">
                  <a:txBody>
                    <a:bodyPr/>
                    <a:lstStyle/>
                    <a:p>
                      <a:endParaRPr lang="en-GB"/>
                    </a:p>
                  </a:txBody>
                  <a:tcPr/>
                </a:tc>
                <a:tc hMerge="1">
                  <a:txBody>
                    <a:bodyPr/>
                    <a:lstStyle/>
                    <a:p>
                      <a:endParaRPr lang="en-GB"/>
                    </a:p>
                  </a:txBody>
                  <a:tcPr/>
                </a:tc>
                <a:tc hMerge="1">
                  <a:txBody>
                    <a:bodyPr/>
                    <a:lstStyle/>
                    <a:p>
                      <a:endParaRPr lang="en-GB"/>
                    </a:p>
                  </a:txBody>
                  <a:tcPr>
                    <a:lnL w="12700" cap="flat" cmpd="sng" algn="ctr">
                      <a:solidFill>
                        <a:schemeClr val="bg2"/>
                      </a:solidFill>
                      <a:prstDash val="solid"/>
                      <a:round/>
                      <a:headEnd type="none" w="med" len="med"/>
                      <a:tailEnd type="none" w="med" len="med"/>
                    </a:lnL>
                    <a:lnT w="12700" cap="flat" cmpd="sng" algn="ctr">
                      <a:solidFill>
                        <a:schemeClr val="bg2"/>
                      </a:solidFill>
                      <a:prstDash val="solid"/>
                      <a:round/>
                      <a:headEnd type="none" w="med" len="med"/>
                      <a:tailEnd type="none" w="med" len="med"/>
                    </a:lnT>
                  </a:tcPr>
                </a:tc>
                <a:tc hMerge="1">
                  <a:txBody>
                    <a:bodyPr/>
                    <a:lstStyle/>
                    <a:p>
                      <a:endParaRPr lang="en-GB"/>
                    </a:p>
                  </a:txBody>
                  <a:tcPr/>
                </a:tc>
                <a:extLst>
                  <a:ext uri="{0D108BD9-81ED-4DB2-BD59-A6C34878D82A}">
                    <a16:rowId xmlns:a16="http://schemas.microsoft.com/office/drawing/2014/main" val="378623178"/>
                  </a:ext>
                </a:extLst>
              </a:tr>
              <a:tr h="606218">
                <a:tc gridSpan="5">
                  <a:txBody>
                    <a:bodyPr/>
                    <a:lstStyle/>
                    <a:p>
                      <a:pPr lvl="0" algn="l">
                        <a:lnSpc>
                          <a:spcPct val="100000"/>
                        </a:lnSpc>
                        <a:spcBef>
                          <a:spcPts val="0"/>
                        </a:spcBef>
                        <a:spcAft>
                          <a:spcPts val="0"/>
                        </a:spcAft>
                        <a:buNone/>
                      </a:pPr>
                      <a:endParaRPr lang="en-US" sz="1000" b="0" i="0" u="none" strike="noStrike" kern="1200" noProof="0" dirty="0">
                        <a:solidFill>
                          <a:schemeClr val="tx1"/>
                        </a:solidFill>
                        <a:latin typeface="+mj-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1"/>
                    </a:solidFill>
                  </a:tcPr>
                </a:tc>
                <a:tc hMerge="1">
                  <a:txBody>
                    <a:bodyPr/>
                    <a:lstStyle/>
                    <a:p>
                      <a:endParaRPr lang="en-GB"/>
                    </a:p>
                  </a:txBody>
                  <a:tcPr/>
                </a:tc>
                <a:tc hMerge="1">
                  <a:txBody>
                    <a:bodyPr/>
                    <a:lstStyle/>
                    <a:p>
                      <a:endParaRPr lang="en-GB"/>
                    </a:p>
                  </a:txBody>
                  <a:tcPr/>
                </a:tc>
                <a:tc hMerge="1">
                  <a:txBody>
                    <a:bodyPr/>
                    <a:lstStyle/>
                    <a:p>
                      <a:endParaRPr lang="en-GB"/>
                    </a:p>
                  </a:txBody>
                  <a:tcPr>
                    <a:lnL w="12700" cmpd="sng">
                      <a:noFill/>
                    </a:lnL>
                  </a:tcPr>
                </a:tc>
                <a:tc hMerge="1">
                  <a:txBody>
                    <a:bodyPr/>
                    <a:lstStyle/>
                    <a:p>
                      <a:endParaRPr lang="en-GB"/>
                    </a:p>
                  </a:txBody>
                  <a:tcPr/>
                </a:tc>
                <a:extLst>
                  <a:ext uri="{0D108BD9-81ED-4DB2-BD59-A6C34878D82A}">
                    <a16:rowId xmlns:a16="http://schemas.microsoft.com/office/drawing/2014/main" val="1052685548"/>
                  </a:ext>
                </a:extLst>
              </a:tr>
              <a:tr h="237216">
                <a:tc gridSpan="5">
                  <a:txBody>
                    <a:bodyPr/>
                    <a:lstStyle/>
                    <a:p>
                      <a:pPr algn="l"/>
                      <a:r>
                        <a:rPr lang="en-GB" sz="1200" b="1">
                          <a:solidFill>
                            <a:schemeClr val="bg1"/>
                          </a:solidFill>
                          <a:latin typeface="Helvetica" pitchFamily="2" charset="0"/>
                        </a:rPr>
                        <a:t>What achievements and progress have occurred in the reporting period?</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2"/>
                    </a:solidFill>
                  </a:tcPr>
                </a:tc>
                <a:tc hMerge="1">
                  <a:txBody>
                    <a:bodyPr/>
                    <a:lstStyle/>
                    <a:p>
                      <a:endParaRPr lang="en-GB"/>
                    </a:p>
                  </a:txBody>
                  <a:tcPr/>
                </a:tc>
                <a:tc hMerge="1">
                  <a:txBody>
                    <a:bodyPr/>
                    <a:lstStyle/>
                    <a:p>
                      <a:endParaRPr lang="en-GB"/>
                    </a:p>
                  </a:txBody>
                  <a:tcPr/>
                </a:tc>
                <a:tc hMerge="1">
                  <a:txBody>
                    <a:bodyPr/>
                    <a:lstStyle/>
                    <a:p>
                      <a:endParaRPr lang="en-GB"/>
                    </a:p>
                  </a:txBody>
                  <a:tcPr>
                    <a:lnL w="12700" cmpd="sng">
                      <a:noFill/>
                    </a:lnL>
                  </a:tcPr>
                </a:tc>
                <a:tc hMerge="1">
                  <a:txBody>
                    <a:bodyPr/>
                    <a:lstStyle/>
                    <a:p>
                      <a:endParaRPr lang="en-GB"/>
                    </a:p>
                  </a:txBody>
                  <a:tcPr/>
                </a:tc>
                <a:extLst>
                  <a:ext uri="{0D108BD9-81ED-4DB2-BD59-A6C34878D82A}">
                    <a16:rowId xmlns:a16="http://schemas.microsoft.com/office/drawing/2014/main" val="3177657826"/>
                  </a:ext>
                </a:extLst>
              </a:tr>
              <a:tr h="2055868">
                <a:tc gridSpan="5">
                  <a:txBody>
                    <a:bodyPr/>
                    <a:lstStyle/>
                    <a:p>
                      <a:pPr marL="0" lvl="0" indent="0" algn="l">
                        <a:lnSpc>
                          <a:spcPct val="100000"/>
                        </a:lnSpc>
                        <a:spcBef>
                          <a:spcPts val="0"/>
                        </a:spcBef>
                        <a:spcAft>
                          <a:spcPts val="0"/>
                        </a:spcAft>
                        <a:buFont typeface="Arial"/>
                        <a:buNone/>
                      </a:pPr>
                      <a:endParaRPr lang="en-US" sz="1000" b="0" i="0" u="none" strike="noStrike" noProof="0" dirty="0">
                        <a:solidFill>
                          <a:schemeClr val="tx1"/>
                        </a:solidFill>
                        <a:latin typeface="+mn-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1"/>
                    </a:solidFill>
                  </a:tcPr>
                </a:tc>
                <a:tc hMerge="1">
                  <a:txBody>
                    <a:bodyPr/>
                    <a:lstStyle/>
                    <a:p>
                      <a:endParaRPr lang="en-GB"/>
                    </a:p>
                  </a:txBody>
                  <a:tcPr/>
                </a:tc>
                <a:tc hMerge="1">
                  <a:txBody>
                    <a:bodyPr/>
                    <a:lstStyle/>
                    <a:p>
                      <a:endParaRPr lang="en-GB"/>
                    </a:p>
                  </a:txBody>
                  <a:tcPr/>
                </a:tc>
                <a:tc hMerge="1">
                  <a:txBody>
                    <a:bodyPr/>
                    <a:lstStyle/>
                    <a:p>
                      <a:endParaRPr lang="en-GB"/>
                    </a:p>
                  </a:txBody>
                  <a:tcPr>
                    <a:lnL w="12700" cmpd="sng">
                      <a:noFill/>
                    </a:lnL>
                  </a:tcPr>
                </a:tc>
                <a:tc hMerge="1">
                  <a:txBody>
                    <a:bodyPr/>
                    <a:lstStyle/>
                    <a:p>
                      <a:endParaRPr lang="en-GB"/>
                    </a:p>
                  </a:txBody>
                  <a:tcPr/>
                </a:tc>
                <a:extLst>
                  <a:ext uri="{0D108BD9-81ED-4DB2-BD59-A6C34878D82A}">
                    <a16:rowId xmlns:a16="http://schemas.microsoft.com/office/drawing/2014/main" val="1681875670"/>
                  </a:ext>
                </a:extLst>
              </a:tr>
              <a:tr h="237216">
                <a:tc gridSpan="2">
                  <a:txBody>
                    <a:bodyPr/>
                    <a:lstStyle/>
                    <a:p>
                      <a:pPr marL="0" lvl="0" indent="0">
                        <a:buFont typeface="Arial" panose="020B0604020202020204" pitchFamily="34" charset="0"/>
                        <a:buNone/>
                      </a:pPr>
                      <a:r>
                        <a:rPr lang="en-GB" sz="1200" b="1">
                          <a:solidFill>
                            <a:schemeClr val="bg1"/>
                          </a:solidFill>
                          <a:effectLst/>
                          <a:latin typeface="Helvetica" pitchFamily="2" charset="0"/>
                          <a:ea typeface="Helvetica Neue" panose="02000503000000020004" pitchFamily="2" charset="0"/>
                          <a:cs typeface="Helvetica Neue" panose="02000503000000020004" pitchFamily="2" charset="0"/>
                        </a:rPr>
                        <a:t>Workforce Data</a:t>
                      </a:r>
                    </a:p>
                  </a:txBody>
                  <a:tcPr anchor="ctr">
                    <a:lnL w="12700" cap="flat" cmpd="sng" algn="ctr">
                      <a:no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2"/>
                    </a:solidFill>
                  </a:tcPr>
                </a:tc>
                <a:tc hMerge="1">
                  <a:txBody>
                    <a:bodyPr/>
                    <a:lstStyle/>
                    <a:p>
                      <a:endParaRPr lang="en-GB"/>
                    </a:p>
                  </a:txBody>
                  <a:tcPr/>
                </a:tc>
                <a:tc gridSpan="3">
                  <a:txBody>
                    <a:bodyPr/>
                    <a:lstStyle/>
                    <a:p>
                      <a:pPr marL="0" lvl="0" indent="0">
                        <a:buFont typeface="Arial" panose="020B0604020202020204" pitchFamily="34" charset="0"/>
                        <a:buNone/>
                      </a:pPr>
                      <a:r>
                        <a:rPr lang="en-GB" sz="1200" b="1">
                          <a:solidFill>
                            <a:schemeClr val="bg1"/>
                          </a:solidFill>
                          <a:effectLst/>
                          <a:latin typeface="Helvetica" pitchFamily="2" charset="0"/>
                          <a:ea typeface="Helvetica Neue" panose="02000503000000020004" pitchFamily="2" charset="0"/>
                          <a:cs typeface="Helvetica Neue" panose="02000503000000020004" pitchFamily="2" charset="0"/>
                        </a:rPr>
                        <a:t>Financial Spend Data</a:t>
                      </a:r>
                    </a:p>
                  </a:txBody>
                  <a:tcPr anchor="ctr">
                    <a:lnL w="12700" cap="flat" cmpd="sng" algn="ctr">
                      <a:solidFill>
                        <a:schemeClr val="bg2"/>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2"/>
                    </a:solidFill>
                  </a:tcPr>
                </a:tc>
                <a:tc hMerge="1">
                  <a:txBody>
                    <a:bodyPr/>
                    <a:lstStyle/>
                    <a:p>
                      <a:pPr marL="0" lvl="0" indent="0">
                        <a:buFont typeface="Arial" panose="020B0604020202020204" pitchFamily="34" charset="0"/>
                        <a:buNone/>
                      </a:pPr>
                      <a:r>
                        <a:rPr lang="en-GB" sz="1200" b="1">
                          <a:solidFill>
                            <a:schemeClr val="tx1"/>
                          </a:solidFill>
                          <a:effectLst/>
                          <a:latin typeface="Helvetica" pitchFamily="2" charset="0"/>
                          <a:ea typeface="Helvetica Neue" panose="02000503000000020004" pitchFamily="2" charset="0"/>
                          <a:cs typeface="Helvetica Neue" panose="02000503000000020004" pitchFamily="2" charset="0"/>
                        </a:rPr>
                        <a:t>Financial Spend Data</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1"/>
                    </a:solidFill>
                  </a:tcPr>
                </a:tc>
                <a:tc hMerge="1">
                  <a:txBody>
                    <a:bodyPr/>
                    <a:lstStyle/>
                    <a:p>
                      <a:endParaRPr lang="en-GB"/>
                    </a:p>
                  </a:txBody>
                  <a:tcPr/>
                </a:tc>
                <a:extLst>
                  <a:ext uri="{0D108BD9-81ED-4DB2-BD59-A6C34878D82A}">
                    <a16:rowId xmlns:a16="http://schemas.microsoft.com/office/drawing/2014/main" val="1152475538"/>
                  </a:ext>
                </a:extLst>
              </a:tr>
              <a:tr h="342645">
                <a:tc gridSpan="2">
                  <a:txBody>
                    <a:bodyPr/>
                    <a:lstStyle/>
                    <a:p>
                      <a:pPr marL="0" lvl="0" indent="0">
                        <a:buFont typeface="Arial" panose="020B0604020202020204" pitchFamily="34" charset="0"/>
                        <a:buNone/>
                      </a:pPr>
                      <a:endParaRPr lang="en-GB" sz="1000" dirty="0">
                        <a:solidFill>
                          <a:schemeClr val="tx1"/>
                        </a:solidFill>
                        <a:effectLst/>
                        <a:latin typeface="Helvetica" pitchFamily="2" charset="0"/>
                        <a:ea typeface="Helvetica Neue" panose="02000503000000020004" pitchFamily="2" charset="0"/>
                        <a:cs typeface="Helvetica Neue" panose="02000503000000020004" pitchFamily="2" charset="0"/>
                      </a:endParaRPr>
                    </a:p>
                  </a:txBody>
                  <a:tcPr>
                    <a:lnL w="12700" cap="flat" cmpd="sng" algn="ctr">
                      <a:no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hMerge="1">
                  <a:txBody>
                    <a:bodyPr/>
                    <a:lstStyle/>
                    <a:p>
                      <a:endParaRPr lang="en-GB"/>
                    </a:p>
                  </a:txBody>
                  <a:tcPr/>
                </a:tc>
                <a:tc gridSpan="3">
                  <a:txBody>
                    <a:bodyPr/>
                    <a:lstStyle/>
                    <a:p>
                      <a:pPr marL="171450" lvl="0" indent="-171450">
                        <a:buFont typeface="Arial" panose="020B0604020202020204" pitchFamily="34" charset="0"/>
                        <a:buChar char="•"/>
                      </a:pPr>
                      <a:endParaRPr lang="en-GB" sz="1000" b="1" dirty="0">
                        <a:solidFill>
                          <a:schemeClr val="tx1"/>
                        </a:solidFill>
                        <a:effectLst/>
                        <a:latin typeface="Helvetica" pitchFamily="2" charset="0"/>
                        <a:ea typeface="Helvetica Neue" panose="02000503000000020004" pitchFamily="2" charset="0"/>
                        <a:cs typeface="Helvetica Neue" panose="02000503000000020004" pitchFamily="2" charset="0"/>
                      </a:endParaRPr>
                    </a:p>
                    <a:p>
                      <a:pPr marL="171450" lvl="0" indent="-171450">
                        <a:buFont typeface="Arial" panose="020B0604020202020204" pitchFamily="34" charset="0"/>
                        <a:buChar char="•"/>
                      </a:pPr>
                      <a:endParaRPr lang="en-GB" sz="1000" b="1" dirty="0">
                        <a:solidFill>
                          <a:schemeClr val="tx1"/>
                        </a:solidFill>
                        <a:effectLst/>
                        <a:latin typeface="Helvetica" pitchFamily="2" charset="0"/>
                        <a:ea typeface="Helvetica Neue" panose="02000503000000020004" pitchFamily="2" charset="0"/>
                        <a:cs typeface="Helvetica Neue" panose="02000503000000020004" pitchFamily="2" charset="0"/>
                      </a:endParaRPr>
                    </a:p>
                    <a:p>
                      <a:pPr marL="171450" lvl="0" indent="-171450">
                        <a:buFont typeface="Arial" panose="020B0604020202020204" pitchFamily="34" charset="0"/>
                        <a:buChar char="•"/>
                      </a:pPr>
                      <a:endParaRPr lang="en-GB" sz="1000" b="1" dirty="0">
                        <a:solidFill>
                          <a:schemeClr val="tx1"/>
                        </a:solidFill>
                        <a:effectLst/>
                        <a:latin typeface="Helvetica" pitchFamily="2" charset="0"/>
                        <a:ea typeface="Helvetica Neue" panose="02000503000000020004" pitchFamily="2" charset="0"/>
                        <a:cs typeface="Helvetica Neue" panose="02000503000000020004" pitchFamily="2" charset="0"/>
                      </a:endParaRPr>
                    </a:p>
                    <a:p>
                      <a:pPr marL="171450" lvl="0" indent="-171450">
                        <a:buFont typeface="Arial" panose="020B0604020202020204" pitchFamily="34" charset="0"/>
                        <a:buChar char="•"/>
                      </a:pPr>
                      <a:endParaRPr lang="en-GB" sz="1000" b="1" dirty="0">
                        <a:solidFill>
                          <a:schemeClr val="tx1"/>
                        </a:solidFill>
                        <a:effectLst/>
                        <a:latin typeface="Helvetica" pitchFamily="2" charset="0"/>
                        <a:ea typeface="Helvetica Neue" panose="02000503000000020004" pitchFamily="2" charset="0"/>
                        <a:cs typeface="Helvetica Neue" panose="02000503000000020004" pitchFamily="2" charset="0"/>
                      </a:endParaRPr>
                    </a:p>
                    <a:p>
                      <a:pPr marL="171450" lvl="0" indent="-171450">
                        <a:buFont typeface="Arial" panose="020B0604020202020204" pitchFamily="34" charset="0"/>
                        <a:buChar char="•"/>
                      </a:pPr>
                      <a:endParaRPr lang="en-GB" sz="1000" b="1" dirty="0">
                        <a:solidFill>
                          <a:schemeClr val="tx1"/>
                        </a:solidFill>
                        <a:effectLst/>
                        <a:latin typeface="Helvetica" pitchFamily="2" charset="0"/>
                        <a:ea typeface="Helvetica Neue" panose="02000503000000020004" pitchFamily="2" charset="0"/>
                        <a:cs typeface="Helvetica Neue" panose="02000503000000020004" pitchFamily="2" charset="0"/>
                      </a:endParaRPr>
                    </a:p>
                    <a:p>
                      <a:pPr marL="0" lvl="0" indent="0">
                        <a:buFont typeface="Arial" panose="020B0604020202020204" pitchFamily="34" charset="0"/>
                        <a:buNone/>
                      </a:pPr>
                      <a:endParaRPr lang="en-GB" sz="1000" b="1" dirty="0">
                        <a:solidFill>
                          <a:schemeClr val="tx1"/>
                        </a:solidFill>
                        <a:effectLst/>
                        <a:latin typeface="Helvetica" pitchFamily="2" charset="0"/>
                        <a:ea typeface="Helvetica Neue" panose="02000503000000020004" pitchFamily="2" charset="0"/>
                        <a:cs typeface="Helvetica Neue" panose="02000503000000020004" pitchFamily="2" charset="0"/>
                      </a:endParaRPr>
                    </a:p>
                  </a:txBody>
                  <a:tcPr>
                    <a:lnL w="12700" cap="flat" cmpd="sng" algn="ctr">
                      <a:solidFill>
                        <a:schemeClr val="bg2"/>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hMerge="1">
                  <a:txBody>
                    <a:bodyPr/>
                    <a:lstStyle/>
                    <a:p>
                      <a:pPr marL="171450" lvl="0" indent="-171450">
                        <a:buFont typeface="Arial" panose="020B0604020202020204" pitchFamily="34" charset="0"/>
                        <a:buChar char="•"/>
                      </a:pPr>
                      <a:r>
                        <a:rPr lang="en-GB" sz="1100">
                          <a:solidFill>
                            <a:schemeClr val="tx1"/>
                          </a:solidFill>
                          <a:effectLst/>
                          <a:latin typeface="Helvetica" pitchFamily="2" charset="0"/>
                          <a:ea typeface="Helvetica Neue" panose="02000503000000020004" pitchFamily="2" charset="0"/>
                          <a:cs typeface="Helvetica Neue" panose="02000503000000020004" pitchFamily="2" charset="0"/>
                        </a:rPr>
                        <a:t>TD Revenue Spend at Month 08 was £17,832,001</a:t>
                      </a:r>
                    </a:p>
                    <a:p>
                      <a:pPr marL="171450" lvl="0" indent="-171450">
                        <a:buFont typeface="Arial" panose="020B0604020202020204" pitchFamily="34" charset="0"/>
                        <a:buChar char="•"/>
                      </a:pPr>
                      <a:r>
                        <a:rPr lang="en-GB" sz="1100">
                          <a:solidFill>
                            <a:schemeClr val="tx1"/>
                          </a:solidFill>
                          <a:effectLst/>
                          <a:latin typeface="Helvetica" pitchFamily="2" charset="0"/>
                          <a:ea typeface="Helvetica Neue" panose="02000503000000020004" pitchFamily="2" charset="0"/>
                          <a:cs typeface="Helvetica Neue" panose="02000503000000020004" pitchFamily="2" charset="0"/>
                        </a:rPr>
                        <a:t>•YTD Capital (drawdown) at Month 08 £4,205,000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hMerge="1">
                  <a:txBody>
                    <a:bodyPr/>
                    <a:lstStyle/>
                    <a:p>
                      <a:endParaRPr lang="en-GB"/>
                    </a:p>
                  </a:txBody>
                  <a:tcPr/>
                </a:tc>
                <a:extLst>
                  <a:ext uri="{0D108BD9-81ED-4DB2-BD59-A6C34878D82A}">
                    <a16:rowId xmlns:a16="http://schemas.microsoft.com/office/drawing/2014/main" val="1610180832"/>
                  </a:ext>
                </a:extLst>
              </a:tr>
            </a:tbl>
          </a:graphicData>
        </a:graphic>
      </p:graphicFrame>
      <p:graphicFrame>
        <p:nvGraphicFramePr>
          <p:cNvPr id="516" name="Table 515">
            <a:extLst>
              <a:ext uri="{FF2B5EF4-FFF2-40B4-BE49-F238E27FC236}">
                <a16:creationId xmlns:a16="http://schemas.microsoft.com/office/drawing/2014/main" id="{1CAE2289-3D85-D058-3E29-223072142D46}"/>
              </a:ext>
            </a:extLst>
          </p:cNvPr>
          <p:cNvGraphicFramePr>
            <a:graphicFrameLocks noGrp="1"/>
          </p:cNvGraphicFramePr>
          <p:nvPr>
            <p:extLst>
              <p:ext uri="{D42A27DB-BD31-4B8C-83A1-F6EECF244321}">
                <p14:modId xmlns:p14="http://schemas.microsoft.com/office/powerpoint/2010/main" val="717818668"/>
              </p:ext>
            </p:extLst>
          </p:nvPr>
        </p:nvGraphicFramePr>
        <p:xfrm>
          <a:off x="6464385" y="972615"/>
          <a:ext cx="5556863" cy="5588527"/>
        </p:xfrm>
        <a:graphic>
          <a:graphicData uri="http://schemas.openxmlformats.org/drawingml/2006/table">
            <a:tbl>
              <a:tblPr firstRow="1" bandRow="1">
                <a:tableStyleId>{5C22544A-7EE6-4342-B048-85BDC9FD1C3A}</a:tableStyleId>
              </a:tblPr>
              <a:tblGrid>
                <a:gridCol w="2129546">
                  <a:extLst>
                    <a:ext uri="{9D8B030D-6E8A-4147-A177-3AD203B41FA5}">
                      <a16:colId xmlns:a16="http://schemas.microsoft.com/office/drawing/2014/main" val="544664724"/>
                    </a:ext>
                  </a:extLst>
                </a:gridCol>
                <a:gridCol w="3427317">
                  <a:extLst>
                    <a:ext uri="{9D8B030D-6E8A-4147-A177-3AD203B41FA5}">
                      <a16:colId xmlns:a16="http://schemas.microsoft.com/office/drawing/2014/main" val="2566671477"/>
                    </a:ext>
                  </a:extLst>
                </a:gridCol>
              </a:tblGrid>
              <a:tr h="280088">
                <a:tc gridSpan="2">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1200" b="1">
                          <a:solidFill>
                            <a:schemeClr val="bg1"/>
                          </a:solidFill>
                          <a:effectLst/>
                          <a:latin typeface="Helvetica" pitchFamily="2" charset="0"/>
                          <a:ea typeface="Helvetica Neue" panose="02000503000000020004" pitchFamily="2" charset="0"/>
                          <a:cs typeface="Helvetica Neue" panose="02000503000000020004" pitchFamily="2" charset="0"/>
                        </a:rPr>
                        <a:t>What are the current issues/risks impacting the programme?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2"/>
                    </a:solidFill>
                  </a:tcPr>
                </a:tc>
                <a:tc hMerge="1">
                  <a:txBody>
                    <a:bodyPr/>
                    <a:lstStyle/>
                    <a:p>
                      <a:endParaRPr lang="en-GB"/>
                    </a:p>
                  </a:txBody>
                  <a:tcPr/>
                </a:tc>
                <a:extLst>
                  <a:ext uri="{0D108BD9-81ED-4DB2-BD59-A6C34878D82A}">
                    <a16:rowId xmlns:a16="http://schemas.microsoft.com/office/drawing/2014/main" val="1417740250"/>
                  </a:ext>
                </a:extLst>
              </a:tr>
              <a:tr h="1976272">
                <a:tc>
                  <a:txBody>
                    <a:bodyPr/>
                    <a:lstStyle/>
                    <a:p>
                      <a:pPr marL="0" indent="0">
                        <a:buFont typeface="+mj-lt"/>
                        <a:buNone/>
                      </a:pPr>
                      <a:r>
                        <a:rPr lang="en-GB" sz="1000" b="1" u="sng" kern="1200" dirty="0">
                          <a:solidFill>
                            <a:schemeClr val="tx1"/>
                          </a:solidFill>
                          <a:latin typeface="+mn-lt"/>
                          <a:ea typeface="Helvetica Neue" panose="02000503000000020004" pitchFamily="2" charset="0"/>
                          <a:cs typeface="Helvetica Neue" panose="02000503000000020004" pitchFamily="2" charset="0"/>
                        </a:rPr>
                        <a:t>ISSUES:</a:t>
                      </a:r>
                    </a:p>
                    <a:p>
                      <a:pPr marL="0" indent="0">
                        <a:buFont typeface="+mj-lt"/>
                        <a:buNone/>
                      </a:pPr>
                      <a:endParaRPr lang="en-GB" sz="1050" b="1" u="sng" kern="1200" dirty="0">
                        <a:solidFill>
                          <a:schemeClr val="tx1"/>
                        </a:solidFill>
                        <a:latin typeface="+mn-lt"/>
                        <a:ea typeface="Helvetica Neue" panose="02000503000000020004" pitchFamily="2" charset="0"/>
                        <a:cs typeface="Helvetica Neue" panose="02000503000000020004" pitchFamily="2" charset="0"/>
                      </a:endParaRPr>
                    </a:p>
                    <a:p>
                      <a:pPr marL="228600" lvl="0" indent="-228600" algn="l">
                        <a:lnSpc>
                          <a:spcPct val="100000"/>
                        </a:lnSpc>
                        <a:spcBef>
                          <a:spcPts val="0"/>
                        </a:spcBef>
                        <a:spcAft>
                          <a:spcPts val="0"/>
                        </a:spcAft>
                        <a:buAutoNum type="arabicPeriod"/>
                      </a:pPr>
                      <a:r>
                        <a:rPr lang="en-US" sz="1050" b="0" i="0" u="none" strike="noStrike" kern="1200" noProof="0" dirty="0">
                          <a:solidFill>
                            <a:schemeClr val="tx1"/>
                          </a:solidFill>
                          <a:latin typeface="+mn-lt"/>
                        </a:rPr>
                        <a:t>~~~~~~~~~~~~~~~~~~~~~~~~~~~~~~~~~~~~~~~~~~~~~~~~~~. </a:t>
                      </a:r>
                      <a:endParaRPr lang="en-GB" sz="1000" dirty="0">
                        <a:solidFill>
                          <a:schemeClr val="tx1"/>
                        </a:solidFill>
                        <a:effectLst/>
                        <a:latin typeface="+mn-lt"/>
                        <a:ea typeface="Helvetica Neue" panose="02000503000000020004" pitchFamily="2" charset="0"/>
                        <a:cs typeface="Helvetica Neue" panose="02000503000000020004" pitchFamily="2" charset="0"/>
                      </a:endParaRPr>
                    </a:p>
                  </a:txBody>
                  <a:tcPr anchor="ctr">
                    <a:lnL w="12700" cap="flat" cmpd="sng" algn="ctr">
                      <a:noFill/>
                      <a:prstDash val="solid"/>
                      <a:round/>
                      <a:headEnd type="none" w="med" len="med"/>
                      <a:tailEnd type="none" w="med" len="med"/>
                    </a:lnL>
                    <a:lnR w="6350" cap="flat" cmpd="sng" algn="ctr">
                      <a:solidFill>
                        <a:srgbClr val="005EB8"/>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lvl="0" algn="l">
                        <a:lnSpc>
                          <a:spcPct val="100000"/>
                        </a:lnSpc>
                        <a:spcBef>
                          <a:spcPts val="0"/>
                        </a:spcBef>
                        <a:spcAft>
                          <a:spcPts val="0"/>
                        </a:spcAft>
                        <a:buNone/>
                      </a:pPr>
                      <a:r>
                        <a:rPr lang="en-US" sz="1000" b="1" i="0" u="sng" strike="noStrike" kern="1200" noProof="0" dirty="0">
                          <a:solidFill>
                            <a:srgbClr val="231F20"/>
                          </a:solidFill>
                          <a:latin typeface="+mn-lt"/>
                        </a:rPr>
                        <a:t>RISKS:</a:t>
                      </a:r>
                    </a:p>
                    <a:p>
                      <a:pPr lvl="0" algn="l">
                        <a:lnSpc>
                          <a:spcPct val="100000"/>
                        </a:lnSpc>
                        <a:spcBef>
                          <a:spcPts val="0"/>
                        </a:spcBef>
                        <a:spcAft>
                          <a:spcPts val="0"/>
                        </a:spcAft>
                        <a:buNone/>
                      </a:pPr>
                      <a:endParaRPr lang="en-US" sz="1000" dirty="0">
                        <a:latin typeface="+mn-lt"/>
                      </a:endParaRPr>
                    </a:p>
                    <a:p>
                      <a:pPr marL="228600" lvl="0" indent="-228600" algn="l">
                        <a:lnSpc>
                          <a:spcPct val="100000"/>
                        </a:lnSpc>
                        <a:spcBef>
                          <a:spcPts val="0"/>
                        </a:spcBef>
                        <a:spcAft>
                          <a:spcPts val="0"/>
                        </a:spcAft>
                        <a:buAutoNum type="arabicPeriod"/>
                      </a:pPr>
                      <a:r>
                        <a:rPr lang="en-US" sz="1050" b="0" i="0" u="none" strike="noStrike" kern="1200" noProof="0" dirty="0">
                          <a:solidFill>
                            <a:srgbClr val="231F20"/>
                          </a:solidFill>
                          <a:latin typeface="+mn-lt"/>
                        </a:rPr>
                        <a:t>……………….. </a:t>
                      </a:r>
                    </a:p>
                    <a:p>
                      <a:pPr marL="228600" lvl="0" indent="-228600" algn="l">
                        <a:lnSpc>
                          <a:spcPct val="100000"/>
                        </a:lnSpc>
                        <a:spcBef>
                          <a:spcPts val="0"/>
                        </a:spcBef>
                        <a:spcAft>
                          <a:spcPts val="0"/>
                        </a:spcAft>
                        <a:buAutoNum type="arabicPeriod"/>
                      </a:pPr>
                      <a:r>
                        <a:rPr lang="en-US" sz="1050" b="0" i="0" u="none" strike="noStrike" kern="1200" noProof="0" dirty="0">
                          <a:solidFill>
                            <a:srgbClr val="231F20"/>
                          </a:solidFill>
                          <a:latin typeface="+mn-lt"/>
                        </a:rPr>
                        <a:t>…………………..</a:t>
                      </a:r>
                    </a:p>
                    <a:p>
                      <a:pPr marL="228600" lvl="0" indent="-228600" algn="l">
                        <a:lnSpc>
                          <a:spcPct val="100000"/>
                        </a:lnSpc>
                        <a:spcBef>
                          <a:spcPts val="0"/>
                        </a:spcBef>
                        <a:spcAft>
                          <a:spcPts val="0"/>
                        </a:spcAft>
                        <a:buAutoNum type="arabicPeriod"/>
                      </a:pPr>
                      <a:r>
                        <a:rPr lang="en-US" sz="1050" b="0" i="0" u="none" strike="noStrike" kern="1200" noProof="0" dirty="0">
                          <a:solidFill>
                            <a:srgbClr val="231F20"/>
                          </a:solidFill>
                          <a:latin typeface="+mn-lt"/>
                        </a:rPr>
                        <a:t>………………..</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sz="1050" b="0" i="0" u="none" strike="noStrike" kern="1200" noProof="0" dirty="0">
                          <a:solidFill>
                            <a:srgbClr val="231F20"/>
                          </a:solidFill>
                          <a:latin typeface="+mn-lt"/>
                        </a:rPr>
                        <a:t>~~~~~~~~~~~~~~~~~~~~~~~~~.</a:t>
                      </a:r>
                    </a:p>
                    <a:p>
                      <a:pPr marL="228600" marR="0" lvl="0" indent="-228600" algn="l" defTabSz="914400" rtl="0" eaLnBrk="1" fontAlgn="auto" latinLnBrk="0" hangingPunct="1">
                        <a:lnSpc>
                          <a:spcPct val="100000"/>
                        </a:lnSpc>
                        <a:spcBef>
                          <a:spcPts val="0"/>
                        </a:spcBef>
                        <a:spcAft>
                          <a:spcPts val="0"/>
                        </a:spcAft>
                        <a:buClrTx/>
                        <a:buSzTx/>
                        <a:buFontTx/>
                        <a:buAutoNum type="arabicPeriod" startAt="5"/>
                        <a:tabLst/>
                        <a:defRPr/>
                      </a:pPr>
                      <a:r>
                        <a:rPr lang="en-US" sz="1050" b="0" i="0" u="none" strike="noStrike" kern="1200" noProof="0" dirty="0">
                          <a:solidFill>
                            <a:srgbClr val="231F20"/>
                          </a:solidFill>
                          <a:latin typeface="+mn-lt"/>
                        </a:rPr>
                        <a:t>!!!!!!!!!!!!!.</a:t>
                      </a:r>
                      <a:endParaRPr lang="en-US" sz="1050" dirty="0">
                        <a:latin typeface="+mn-lt"/>
                      </a:endParaRPr>
                    </a:p>
                  </a:txBody>
                  <a:tcPr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164532964"/>
                  </a:ext>
                </a:extLst>
              </a:tr>
              <a:tr h="280088">
                <a:tc gridSpan="2">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1200" b="1" dirty="0">
                          <a:solidFill>
                            <a:schemeClr val="bg1"/>
                          </a:solidFill>
                          <a:effectLst/>
                          <a:latin typeface="Helvetica" pitchFamily="2" charset="0"/>
                          <a:ea typeface="Helvetica Neue" panose="02000503000000020004" pitchFamily="2" charset="0"/>
                          <a:cs typeface="Helvetica Neue" panose="02000503000000020004" pitchFamily="2" charset="0"/>
                        </a:rPr>
                        <a:t>How does the programme plan to resolve these issues/risks?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2"/>
                    </a:solidFill>
                  </a:tcPr>
                </a:tc>
                <a:tc hMerge="1">
                  <a:txBody>
                    <a:bodyPr/>
                    <a:lstStyle/>
                    <a:p>
                      <a:endParaRPr lang="en-GB"/>
                    </a:p>
                  </a:txBody>
                  <a:tcPr/>
                </a:tc>
                <a:extLst>
                  <a:ext uri="{0D108BD9-81ED-4DB2-BD59-A6C34878D82A}">
                    <a16:rowId xmlns:a16="http://schemas.microsoft.com/office/drawing/2014/main" val="848654984"/>
                  </a:ext>
                </a:extLst>
              </a:tr>
              <a:tr h="3052079">
                <a:tc>
                  <a: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50" b="0" i="0" u="none" strike="noStrike" noProof="0" dirty="0">
                          <a:solidFill>
                            <a:srgbClr val="231F20"/>
                          </a:solidFill>
                          <a:latin typeface="+mn-lt"/>
                        </a:rPr>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50" b="0" i="0" u="none" strike="noStrike" noProof="0" dirty="0">
                          <a:solidFill>
                            <a:srgbClr val="231F20"/>
                          </a:solidFill>
                          <a:latin typeface="+mn-lt"/>
                        </a:rPr>
                        <a:t>&amp;&amp;&amp;&amp;&amp;&amp;&amp;&amp;&amp;&amp;&amp;&amp;&amp;&amp;&amp;</a:t>
                      </a:r>
                    </a:p>
                  </a:txBody>
                  <a:tcPr anchor="ctr">
                    <a:lnL w="12700" cap="flat" cmpd="sng" algn="ctr">
                      <a:noFill/>
                      <a:prstDash val="solid"/>
                      <a:round/>
                      <a:headEnd type="none" w="med" len="med"/>
                      <a:tailEnd type="none" w="med" len="med"/>
                    </a:lnL>
                    <a:lnR w="6350" cap="flat" cmpd="sng" algn="ctr">
                      <a:solidFill>
                        <a:srgbClr val="005EB8"/>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050" b="0" i="0" u="none" strike="noStrike" noProof="0" dirty="0">
                          <a:solidFill>
                            <a:srgbClr val="231F20"/>
                          </a:solidFill>
                          <a:latin typeface="+mn-lt"/>
                        </a:rPr>
                        <a:t>~~~~~~~~~~~~~~~~~~~~~~</a:t>
                      </a:r>
                      <a:endParaRPr lang="en-US" sz="1050" b="0" i="0" u="none" strike="noStrike" noProof="0" dirty="0">
                        <a:solidFill>
                          <a:schemeClr val="dk1"/>
                        </a:solidFill>
                        <a:latin typeface="+mn-lt"/>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050" b="0" i="0" u="none" strike="noStrike" noProof="0" dirty="0">
                          <a:solidFill>
                            <a:srgbClr val="231F20"/>
                          </a:solidFill>
                          <a:latin typeface="+mn-lt"/>
                        </a:rPr>
                        <a:t>………………………………………………</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050" b="0" i="0" u="none" strike="noStrike" noProof="0" dirty="0">
                          <a:solidFill>
                            <a:srgbClr val="231F20"/>
                          </a:solidFill>
                          <a:latin typeface="+mn-lt"/>
                        </a:rPr>
                        <a:t>&gt;&gt;&gt;&gt;&gt;&gt;&gt;&gt;&gt;&gt;&gt;&gt;&gt;&gt;&gt;&gt;&gt;&gt;&gt;&gt;&gt;&gt;&gt;&gt;&gt;.</a:t>
                      </a:r>
                      <a:endParaRPr lang="en-US" sz="1050" b="0" i="0" u="none" strike="noStrike" noProof="0" dirty="0">
                        <a:solidFill>
                          <a:schemeClr val="dk1"/>
                        </a:solidFill>
                        <a:latin typeface="+mn-lt"/>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sz="1050" dirty="0">
                          <a:solidFill>
                            <a:schemeClr val="tx1"/>
                          </a:solidFill>
                        </a:rPr>
                        <a:t>&lt;&lt;&lt;&lt;&lt;&lt;&lt;&lt;&lt;&lt;&lt;&lt;&lt;&lt;&lt;&lt;&lt;&lt;&lt;&lt;&lt;&lt;&lt;&lt;&lt;&lt;&lt;&lt;&lt;&lt;&lt;&lt;&lt;&lt;&lt;&lt;&lt;&lt;&lt;&lt;&lt;&lt;&lt;&lt;&lt;&lt;&lt;&lt;&lt;&lt;&lt;.</a:t>
                      </a:r>
                      <a:endParaRPr lang="en-US" sz="1050" b="0" i="0" u="none" strike="noStrike" dirty="0">
                        <a:solidFill>
                          <a:schemeClr val="dk1"/>
                        </a:solidFill>
                        <a:highlight>
                          <a:srgbClr val="FFFF00"/>
                        </a:highlight>
                        <a:latin typeface="+mn-lt"/>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050" b="0" i="0" u="none" strike="noStrike" noProof="0" dirty="0">
                          <a:solidFill>
                            <a:schemeClr val="tx1"/>
                          </a:solidFill>
                          <a:latin typeface="+mn-lt"/>
                        </a:rPr>
                        <a:t>…………………………………………………………………………………………………………………………………………………………..</a:t>
                      </a:r>
                      <a:endParaRPr lang="en-US" sz="1050" b="0" i="0" u="none" strike="noStrike" noProof="0" dirty="0">
                        <a:solidFill>
                          <a:srgbClr val="231F20"/>
                        </a:solidFill>
                        <a:latin typeface="+mn-lt"/>
                      </a:endParaRPr>
                    </a:p>
                  </a:txBody>
                  <a:tcPr anchor="ctr">
                    <a:lnL w="6350" cap="flat" cmpd="sng" algn="ctr">
                      <a:solidFill>
                        <a:srgbClr val="005EB8"/>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309092185"/>
                  </a:ext>
                </a:extLst>
              </a:tr>
            </a:tbl>
          </a:graphicData>
        </a:graphic>
      </p:graphicFrame>
      <p:sp>
        <p:nvSpPr>
          <p:cNvPr id="41" name="Rectangle 40">
            <a:extLst>
              <a:ext uri="{FF2B5EF4-FFF2-40B4-BE49-F238E27FC236}">
                <a16:creationId xmlns:a16="http://schemas.microsoft.com/office/drawing/2014/main" id="{CA0FE324-C35C-E16C-8437-0DE6097C0758}"/>
              </a:ext>
            </a:extLst>
          </p:cNvPr>
          <p:cNvSpPr/>
          <p:nvPr/>
        </p:nvSpPr>
        <p:spPr>
          <a:xfrm>
            <a:off x="-2608159" y="2327613"/>
            <a:ext cx="2503656" cy="990354"/>
          </a:xfrm>
          <a:prstGeom prst="rect">
            <a:avLst/>
          </a:prstGeom>
          <a:solidFill>
            <a:schemeClr val="bg1"/>
          </a:solid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t>Click on the </a:t>
            </a:r>
            <a:r>
              <a:rPr lang="en-GB" sz="1100" b="1" dirty="0"/>
              <a:t>Programme Profile </a:t>
            </a:r>
            <a:r>
              <a:rPr lang="en-GB" sz="1100" dirty="0"/>
              <a:t> and then </a:t>
            </a:r>
            <a:r>
              <a:rPr lang="en-GB" sz="1100" b="1" dirty="0"/>
              <a:t>Programme Status and Factors</a:t>
            </a:r>
            <a:r>
              <a:rPr lang="en-GB" sz="1100" dirty="0"/>
              <a:t> and then </a:t>
            </a:r>
            <a:r>
              <a:rPr lang="en-GB" sz="1100" b="1" dirty="0"/>
              <a:t>Overall Delivery Confidence </a:t>
            </a:r>
            <a:r>
              <a:rPr lang="en-GB" sz="1100" dirty="0"/>
              <a:t>and </a:t>
            </a:r>
            <a:r>
              <a:rPr lang="en-GB" sz="1100" b="1" dirty="0"/>
              <a:t>copy and paste the justification</a:t>
            </a:r>
          </a:p>
        </p:txBody>
      </p:sp>
      <p:sp>
        <p:nvSpPr>
          <p:cNvPr id="60" name="Rectangle 59">
            <a:extLst>
              <a:ext uri="{FF2B5EF4-FFF2-40B4-BE49-F238E27FC236}">
                <a16:creationId xmlns:a16="http://schemas.microsoft.com/office/drawing/2014/main" id="{A355FDE7-6DC7-255F-A939-3807C32DB8DF}"/>
              </a:ext>
            </a:extLst>
          </p:cNvPr>
          <p:cNvSpPr/>
          <p:nvPr/>
        </p:nvSpPr>
        <p:spPr>
          <a:xfrm>
            <a:off x="-2608159" y="3645096"/>
            <a:ext cx="2503656" cy="1566984"/>
          </a:xfrm>
          <a:prstGeom prst="rect">
            <a:avLst/>
          </a:prstGeom>
          <a:solidFill>
            <a:schemeClr val="bg1"/>
          </a:solid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t>Click on the </a:t>
            </a:r>
            <a:r>
              <a:rPr lang="en-GB" sz="1100" b="1" dirty="0"/>
              <a:t>Programme Profile </a:t>
            </a:r>
            <a:r>
              <a:rPr lang="en-GB" sz="1100" dirty="0"/>
              <a:t> and then </a:t>
            </a:r>
            <a:r>
              <a:rPr lang="en-GB" sz="1100" b="1" dirty="0"/>
              <a:t>click on the most recently Monthly Recent Narrative </a:t>
            </a:r>
            <a:r>
              <a:rPr lang="en-GB" sz="1100" dirty="0"/>
              <a:t>(should have been published before submission date) and copy and paste narrative under </a:t>
            </a:r>
            <a:r>
              <a:rPr lang="en-GB" sz="1100" b="1" dirty="0"/>
              <a:t>“</a:t>
            </a:r>
            <a:r>
              <a:rPr lang="en-GB" sz="1100" b="1" i="0" dirty="0">
                <a:solidFill>
                  <a:srgbClr val="000000"/>
                </a:solidFill>
                <a:effectLst/>
                <a:latin typeface="Roboto" panose="02000000000000000000" pitchFamily="2" charset="0"/>
              </a:rPr>
              <a:t>What are the main RECENT ACHIEVEMENTS that you would like to highlight to corporate leadership”</a:t>
            </a:r>
            <a:endParaRPr lang="en-GB" sz="1100" b="1" dirty="0"/>
          </a:p>
        </p:txBody>
      </p:sp>
      <p:sp>
        <p:nvSpPr>
          <p:cNvPr id="62" name="Rectangle 61">
            <a:extLst>
              <a:ext uri="{FF2B5EF4-FFF2-40B4-BE49-F238E27FC236}">
                <a16:creationId xmlns:a16="http://schemas.microsoft.com/office/drawing/2014/main" id="{587F0D2A-E6A1-A202-4200-44FB841C5E23}"/>
              </a:ext>
            </a:extLst>
          </p:cNvPr>
          <p:cNvSpPr/>
          <p:nvPr/>
        </p:nvSpPr>
        <p:spPr>
          <a:xfrm>
            <a:off x="12329329" y="795007"/>
            <a:ext cx="2503656" cy="2672481"/>
          </a:xfrm>
          <a:prstGeom prst="rect">
            <a:avLst/>
          </a:prstGeom>
          <a:solidFill>
            <a:schemeClr val="bg1"/>
          </a:solid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t>Click on the </a:t>
            </a:r>
            <a:r>
              <a:rPr lang="en-GB" sz="1100" b="1" dirty="0"/>
              <a:t>Programme Profile </a:t>
            </a:r>
            <a:r>
              <a:rPr lang="en-GB" sz="1100" dirty="0"/>
              <a:t> and then click on the most recently Monthly Risk Reporting (should have been published before submission date) and copy and paste narrative under “</a:t>
            </a:r>
            <a:r>
              <a:rPr lang="en-GB" sz="1100" b="1" i="0" dirty="0">
                <a:solidFill>
                  <a:srgbClr val="000000"/>
                </a:solidFill>
                <a:effectLst/>
                <a:latin typeface="Roboto" panose="02000000000000000000" pitchFamily="2" charset="0"/>
              </a:rPr>
              <a:t>What are the risks that could impact delivery of your initiative’s objectives, outcomes or benefits - as specified in the business case?”. </a:t>
            </a:r>
            <a:r>
              <a:rPr lang="en-GB" sz="1100" i="0" dirty="0">
                <a:solidFill>
                  <a:srgbClr val="000000"/>
                </a:solidFill>
                <a:effectLst/>
                <a:latin typeface="Roboto" panose="02000000000000000000" pitchFamily="2" charset="0"/>
              </a:rPr>
              <a:t>If nothing is written here</a:t>
            </a:r>
            <a:r>
              <a:rPr lang="en-GB" sz="1100" b="1" i="0" dirty="0">
                <a:solidFill>
                  <a:srgbClr val="000000"/>
                </a:solidFill>
                <a:effectLst/>
                <a:latin typeface="Roboto" panose="02000000000000000000" pitchFamily="2" charset="0"/>
              </a:rPr>
              <a:t>, please click on the risk tab </a:t>
            </a:r>
            <a:r>
              <a:rPr lang="en-GB" sz="1100" i="0" dirty="0">
                <a:solidFill>
                  <a:srgbClr val="000000"/>
                </a:solidFill>
                <a:effectLst/>
                <a:latin typeface="Roboto" panose="02000000000000000000" pitchFamily="2" charset="0"/>
              </a:rPr>
              <a:t>and copy and paste a summary risk titles.</a:t>
            </a:r>
          </a:p>
          <a:p>
            <a:pPr algn="ctr"/>
            <a:endParaRPr lang="en-GB" sz="1100" dirty="0">
              <a:solidFill>
                <a:srgbClr val="000000"/>
              </a:solidFill>
              <a:latin typeface="Roboto" panose="02000000000000000000" pitchFamily="2" charset="0"/>
            </a:endParaRPr>
          </a:p>
          <a:p>
            <a:pPr algn="ctr"/>
            <a:r>
              <a:rPr lang="en-GB" sz="1100" dirty="0">
                <a:solidFill>
                  <a:srgbClr val="000000"/>
                </a:solidFill>
                <a:latin typeface="Roboto" panose="02000000000000000000" pitchFamily="2" charset="0"/>
              </a:rPr>
              <a:t>Issues should be copied and pasted from the Issue tab.</a:t>
            </a:r>
            <a:endParaRPr lang="en-GB" sz="1100" dirty="0"/>
          </a:p>
        </p:txBody>
      </p:sp>
      <p:sp>
        <p:nvSpPr>
          <p:cNvPr id="63" name="Rectangle 62">
            <a:extLst>
              <a:ext uri="{FF2B5EF4-FFF2-40B4-BE49-F238E27FC236}">
                <a16:creationId xmlns:a16="http://schemas.microsoft.com/office/drawing/2014/main" id="{0F3E6F76-5913-AB74-ECCC-A115C1481A12}"/>
              </a:ext>
            </a:extLst>
          </p:cNvPr>
          <p:cNvSpPr/>
          <p:nvPr/>
        </p:nvSpPr>
        <p:spPr>
          <a:xfrm>
            <a:off x="-3387017" y="5539209"/>
            <a:ext cx="3169861" cy="1261694"/>
          </a:xfrm>
          <a:prstGeom prst="rect">
            <a:avLst/>
          </a:prstGeom>
          <a:solidFill>
            <a:schemeClr val="bg1"/>
          </a:solid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b="1" dirty="0"/>
              <a:t>Workforce Data</a:t>
            </a:r>
            <a:r>
              <a:rPr lang="en-GB" sz="1100" dirty="0"/>
              <a:t> is accessible on the main Programme Profile page under </a:t>
            </a:r>
            <a:r>
              <a:rPr lang="en-GB" sz="1100" b="1" dirty="0"/>
              <a:t>“Workforce Overview”. </a:t>
            </a:r>
            <a:r>
              <a:rPr lang="en-GB" sz="1100" dirty="0"/>
              <a:t>Copy and paste with headings and sense check against Workforce Data held by PMO Team.</a:t>
            </a:r>
            <a:endParaRPr lang="en-GB" sz="1100" b="1" dirty="0"/>
          </a:p>
        </p:txBody>
      </p:sp>
      <p:sp>
        <p:nvSpPr>
          <p:cNvPr id="467" name="Rectangle 466">
            <a:extLst>
              <a:ext uri="{FF2B5EF4-FFF2-40B4-BE49-F238E27FC236}">
                <a16:creationId xmlns:a16="http://schemas.microsoft.com/office/drawing/2014/main" id="{5946A948-F5C5-155C-4642-E285E983D2CC}"/>
              </a:ext>
            </a:extLst>
          </p:cNvPr>
          <p:cNvSpPr/>
          <p:nvPr/>
        </p:nvSpPr>
        <p:spPr>
          <a:xfrm>
            <a:off x="12329329" y="3965695"/>
            <a:ext cx="2503656" cy="2672481"/>
          </a:xfrm>
          <a:prstGeom prst="rect">
            <a:avLst/>
          </a:prstGeom>
          <a:solidFill>
            <a:schemeClr val="bg1"/>
          </a:solid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t>Click on the </a:t>
            </a:r>
            <a:r>
              <a:rPr lang="en-GB" sz="1100" b="1" dirty="0"/>
              <a:t>Risk and Issue Tab and click on each relevant risk or issue, </a:t>
            </a:r>
            <a:r>
              <a:rPr lang="en-GB" sz="1100" dirty="0"/>
              <a:t>copy and pasting the mitigating actions detailed. </a:t>
            </a:r>
          </a:p>
          <a:p>
            <a:pPr algn="ctr"/>
            <a:endParaRPr lang="en-GB" sz="1100" dirty="0"/>
          </a:p>
          <a:p>
            <a:pPr algn="ctr"/>
            <a:r>
              <a:rPr lang="en-GB" sz="1100" dirty="0"/>
              <a:t>If the totality of mitigating actions goes beyond the space, seek to summarise and ask teams to sense check when they review the draft slides.</a:t>
            </a:r>
          </a:p>
        </p:txBody>
      </p:sp>
      <p:sp>
        <p:nvSpPr>
          <p:cNvPr id="469" name="Oval 468">
            <a:extLst>
              <a:ext uri="{FF2B5EF4-FFF2-40B4-BE49-F238E27FC236}">
                <a16:creationId xmlns:a16="http://schemas.microsoft.com/office/drawing/2014/main" id="{52E957C8-F4E1-B53A-4ED4-C1EA576E20C6}"/>
              </a:ext>
            </a:extLst>
          </p:cNvPr>
          <p:cNvSpPr/>
          <p:nvPr/>
        </p:nvSpPr>
        <p:spPr>
          <a:xfrm>
            <a:off x="561702" y="1554479"/>
            <a:ext cx="692331" cy="68169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0" name="Oval 469">
            <a:extLst>
              <a:ext uri="{FF2B5EF4-FFF2-40B4-BE49-F238E27FC236}">
                <a16:creationId xmlns:a16="http://schemas.microsoft.com/office/drawing/2014/main" id="{BA10DD6E-671E-CBD9-EDC6-7F11C2BF2A2D}"/>
              </a:ext>
            </a:extLst>
          </p:cNvPr>
          <p:cNvSpPr/>
          <p:nvPr/>
        </p:nvSpPr>
        <p:spPr>
          <a:xfrm>
            <a:off x="2137954" y="1554478"/>
            <a:ext cx="692331" cy="68169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1" name="Oval 470">
            <a:extLst>
              <a:ext uri="{FF2B5EF4-FFF2-40B4-BE49-F238E27FC236}">
                <a16:creationId xmlns:a16="http://schemas.microsoft.com/office/drawing/2014/main" id="{369CC44C-0729-8241-66E1-40F98780CC3D}"/>
              </a:ext>
            </a:extLst>
          </p:cNvPr>
          <p:cNvSpPr/>
          <p:nvPr/>
        </p:nvSpPr>
        <p:spPr>
          <a:xfrm>
            <a:off x="3714206" y="1554478"/>
            <a:ext cx="692331" cy="68169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2" name="Oval 471">
            <a:extLst>
              <a:ext uri="{FF2B5EF4-FFF2-40B4-BE49-F238E27FC236}">
                <a16:creationId xmlns:a16="http://schemas.microsoft.com/office/drawing/2014/main" id="{FCC2CA7A-BA90-FE29-57DA-37CB6636A671}"/>
              </a:ext>
            </a:extLst>
          </p:cNvPr>
          <p:cNvSpPr/>
          <p:nvPr/>
        </p:nvSpPr>
        <p:spPr>
          <a:xfrm>
            <a:off x="5357752" y="1556479"/>
            <a:ext cx="692331" cy="68169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3" name="Rectangle 472">
            <a:extLst>
              <a:ext uri="{FF2B5EF4-FFF2-40B4-BE49-F238E27FC236}">
                <a16:creationId xmlns:a16="http://schemas.microsoft.com/office/drawing/2014/main" id="{412A9E4D-1C4B-695C-22D4-00D3FAB6CAC2}"/>
              </a:ext>
            </a:extLst>
          </p:cNvPr>
          <p:cNvSpPr/>
          <p:nvPr/>
        </p:nvSpPr>
        <p:spPr>
          <a:xfrm>
            <a:off x="-2608159" y="717343"/>
            <a:ext cx="2503656" cy="990354"/>
          </a:xfrm>
          <a:prstGeom prst="rect">
            <a:avLst/>
          </a:prstGeom>
          <a:solidFill>
            <a:schemeClr val="bg1"/>
          </a:solid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t>Update circles to reflect the latest RAG, which are available in the summary tab, under the heading </a:t>
            </a:r>
            <a:r>
              <a:rPr lang="en-GB" sz="1100" b="1" dirty="0"/>
              <a:t>Programme Status and Factors.</a:t>
            </a:r>
            <a:r>
              <a:rPr lang="en-GB" sz="1100" dirty="0"/>
              <a:t> </a:t>
            </a:r>
            <a:endParaRPr lang="en-GB" sz="1100" b="1" dirty="0"/>
          </a:p>
        </p:txBody>
      </p:sp>
    </p:spTree>
    <p:extLst>
      <p:ext uri="{BB962C8B-B14F-4D97-AF65-F5344CB8AC3E}">
        <p14:creationId xmlns:p14="http://schemas.microsoft.com/office/powerpoint/2010/main" val="1292778044"/>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39" name="Table 538">
            <a:extLst>
              <a:ext uri="{FF2B5EF4-FFF2-40B4-BE49-F238E27FC236}">
                <a16:creationId xmlns:a16="http://schemas.microsoft.com/office/drawing/2014/main" id="{73BDDB42-EB7B-B4C8-605F-8317A8576158}"/>
              </a:ext>
            </a:extLst>
          </p:cNvPr>
          <p:cNvGraphicFramePr>
            <a:graphicFrameLocks noGrp="1"/>
          </p:cNvGraphicFramePr>
          <p:nvPr/>
        </p:nvGraphicFramePr>
        <p:xfrm>
          <a:off x="158344" y="81250"/>
          <a:ext cx="5604693" cy="518160"/>
        </p:xfrm>
        <a:graphic>
          <a:graphicData uri="http://schemas.openxmlformats.org/drawingml/2006/table">
            <a:tbl>
              <a:tblPr firstRow="1" bandRow="1">
                <a:tableStyleId>{5C22544A-7EE6-4342-B048-85BDC9FD1C3A}</a:tableStyleId>
              </a:tblPr>
              <a:tblGrid>
                <a:gridCol w="5604693">
                  <a:extLst>
                    <a:ext uri="{9D8B030D-6E8A-4147-A177-3AD203B41FA5}">
                      <a16:colId xmlns:a16="http://schemas.microsoft.com/office/drawing/2014/main" val="1673334241"/>
                    </a:ext>
                  </a:extLst>
                </a:gridCol>
              </a:tblGrid>
              <a:tr h="370840">
                <a:tc>
                  <a:txBody>
                    <a:bodyPr/>
                    <a:lstStyle/>
                    <a:p>
                      <a:r>
                        <a:rPr lang="en-GB" sz="2800" spc="300"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XXXXXXXXXX</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2"/>
                    </a:solidFill>
                  </a:tcPr>
                </a:tc>
                <a:extLst>
                  <a:ext uri="{0D108BD9-81ED-4DB2-BD59-A6C34878D82A}">
                    <a16:rowId xmlns:a16="http://schemas.microsoft.com/office/drawing/2014/main" val="346060947"/>
                  </a:ext>
                </a:extLst>
              </a:tr>
            </a:tbl>
          </a:graphicData>
        </a:graphic>
      </p:graphicFrame>
      <p:sp>
        <p:nvSpPr>
          <p:cNvPr id="541" name="TextBox 540">
            <a:extLst>
              <a:ext uri="{FF2B5EF4-FFF2-40B4-BE49-F238E27FC236}">
                <a16:creationId xmlns:a16="http://schemas.microsoft.com/office/drawing/2014/main" id="{23E7DBE3-AFBB-5FAB-D344-79CD0CDE9ABD}"/>
              </a:ext>
            </a:extLst>
          </p:cNvPr>
          <p:cNvSpPr txBox="1"/>
          <p:nvPr/>
        </p:nvSpPr>
        <p:spPr>
          <a:xfrm>
            <a:off x="82659" y="563455"/>
            <a:ext cx="12026682"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solidFill>
                  <a:srgbClr val="231F20"/>
                </a:solidFill>
                <a:effectLst/>
                <a:uLnTx/>
                <a:uFillTx/>
                <a:latin typeface="Helvetica" pitchFamily="2" charset="0"/>
                <a:ea typeface="+mn-ea"/>
                <a:cs typeface="+mn-cs"/>
              </a:rPr>
              <a:t>SUMMARY: </a:t>
            </a:r>
            <a:r>
              <a:rPr lang="en-GB" sz="1200" b="1" dirty="0">
                <a:solidFill>
                  <a:srgbClr val="231F20"/>
                </a:solidFill>
                <a:latin typeface="Helvetica" pitchFamily="2" charset="0"/>
              </a:rPr>
              <a:t>	</a:t>
            </a:r>
            <a:r>
              <a:rPr kumimoji="0" lang="en-GB" sz="1100" b="0" i="0" u="none" strike="noStrike" kern="1200" cap="none" spc="0" normalizeH="0" baseline="0" noProof="0" dirty="0">
                <a:ln>
                  <a:noFill/>
                </a:ln>
                <a:solidFill>
                  <a:srgbClr val="231F20"/>
                </a:solidFill>
                <a:effectLst/>
                <a:uLnTx/>
                <a:uFillTx/>
                <a:ea typeface="+mn-ea"/>
                <a:cs typeface="+mn-cs"/>
              </a:rPr>
              <a:t>XXXXXXXXXXXXXXX</a:t>
            </a:r>
          </a:p>
        </p:txBody>
      </p:sp>
      <p:graphicFrame>
        <p:nvGraphicFramePr>
          <p:cNvPr id="2" name="Table 1">
            <a:extLst>
              <a:ext uri="{FF2B5EF4-FFF2-40B4-BE49-F238E27FC236}">
                <a16:creationId xmlns:a16="http://schemas.microsoft.com/office/drawing/2014/main" id="{0EDE0AA3-DB14-C584-35D5-762943896FF1}"/>
              </a:ext>
            </a:extLst>
          </p:cNvPr>
          <p:cNvGraphicFramePr>
            <a:graphicFrameLocks noGrp="1"/>
          </p:cNvGraphicFramePr>
          <p:nvPr/>
        </p:nvGraphicFramePr>
        <p:xfrm>
          <a:off x="90925" y="972616"/>
          <a:ext cx="6326947" cy="5854866"/>
        </p:xfrm>
        <a:graphic>
          <a:graphicData uri="http://schemas.openxmlformats.org/drawingml/2006/table">
            <a:tbl>
              <a:tblPr firstRow="1" bandRow="1">
                <a:tableStyleId>{5C22544A-7EE6-4342-B048-85BDC9FD1C3A}</a:tableStyleId>
              </a:tblPr>
              <a:tblGrid>
                <a:gridCol w="1596516">
                  <a:extLst>
                    <a:ext uri="{9D8B030D-6E8A-4147-A177-3AD203B41FA5}">
                      <a16:colId xmlns:a16="http://schemas.microsoft.com/office/drawing/2014/main" val="1817074859"/>
                    </a:ext>
                  </a:extLst>
                </a:gridCol>
                <a:gridCol w="1060618">
                  <a:extLst>
                    <a:ext uri="{9D8B030D-6E8A-4147-A177-3AD203B41FA5}">
                      <a16:colId xmlns:a16="http://schemas.microsoft.com/office/drawing/2014/main" val="3526535003"/>
                    </a:ext>
                  </a:extLst>
                </a:gridCol>
                <a:gridCol w="535900">
                  <a:extLst>
                    <a:ext uri="{9D8B030D-6E8A-4147-A177-3AD203B41FA5}">
                      <a16:colId xmlns:a16="http://schemas.microsoft.com/office/drawing/2014/main" val="3343465894"/>
                    </a:ext>
                  </a:extLst>
                </a:gridCol>
                <a:gridCol w="1596518">
                  <a:extLst>
                    <a:ext uri="{9D8B030D-6E8A-4147-A177-3AD203B41FA5}">
                      <a16:colId xmlns:a16="http://schemas.microsoft.com/office/drawing/2014/main" val="2064176835"/>
                    </a:ext>
                  </a:extLst>
                </a:gridCol>
                <a:gridCol w="1537395">
                  <a:extLst>
                    <a:ext uri="{9D8B030D-6E8A-4147-A177-3AD203B41FA5}">
                      <a16:colId xmlns:a16="http://schemas.microsoft.com/office/drawing/2014/main" val="1073934491"/>
                    </a:ext>
                  </a:extLst>
                </a:gridCol>
              </a:tblGrid>
              <a:tr h="237216">
                <a:tc gridSpan="5">
                  <a:txBody>
                    <a:bodyPr/>
                    <a:lstStyle/>
                    <a:p>
                      <a:pPr algn="l"/>
                      <a:r>
                        <a:rPr lang="en-GB" sz="1200">
                          <a:solidFill>
                            <a:schemeClr val="bg1"/>
                          </a:solidFill>
                          <a:latin typeface="Helvetica" pitchFamily="2" charset="0"/>
                        </a:rPr>
                        <a:t>DELIVERY RAGS</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noFill/>
                      <a:prstDash val="solid"/>
                      <a:round/>
                      <a:headEnd type="none" w="med" len="med"/>
                      <a:tailEnd type="none" w="med" len="med"/>
                    </a:lnB>
                    <a:solidFill>
                      <a:schemeClr val="bg2"/>
                    </a:solidFill>
                  </a:tcPr>
                </a:tc>
                <a:tc hMerge="1">
                  <a:txBody>
                    <a:bodyPr/>
                    <a:lstStyle/>
                    <a:p>
                      <a:endParaRPr lang="en-GB"/>
                    </a:p>
                  </a:txBody>
                  <a:tcPr/>
                </a:tc>
                <a:tc hMerge="1">
                  <a:txBody>
                    <a:bodyPr/>
                    <a:lstStyle/>
                    <a:p>
                      <a:endParaRPr lang="en-GB"/>
                    </a:p>
                  </a:txBody>
                  <a:tcPr/>
                </a:tc>
                <a:tc hMerge="1">
                  <a:txBody>
                    <a:bodyPr/>
                    <a:lstStyle/>
                    <a:p>
                      <a:endParaRPr lang="en-GB"/>
                    </a:p>
                  </a:txBody>
                  <a:tcPr>
                    <a:lnL w="12700" cap="flat" cmpd="sng" algn="ctr">
                      <a:solidFill>
                        <a:schemeClr val="bg2"/>
                      </a:solidFill>
                      <a:prstDash val="solid"/>
                      <a:round/>
                      <a:headEnd type="none" w="med" len="med"/>
                      <a:tailEnd type="none" w="med" len="med"/>
                    </a:lnL>
                  </a:tcPr>
                </a:tc>
                <a:tc hMerge="1">
                  <a:txBody>
                    <a:bodyPr/>
                    <a:lstStyle/>
                    <a:p>
                      <a:endParaRPr lang="en-GB"/>
                    </a:p>
                  </a:txBody>
                  <a:tcPr/>
                </a:tc>
                <a:extLst>
                  <a:ext uri="{0D108BD9-81ED-4DB2-BD59-A6C34878D82A}">
                    <a16:rowId xmlns:a16="http://schemas.microsoft.com/office/drawing/2014/main" val="1114203667"/>
                  </a:ext>
                </a:extLst>
              </a:tr>
              <a:tr h="230626">
                <a:tc>
                  <a:txBody>
                    <a:bodyPr/>
                    <a:lstStyle/>
                    <a:p>
                      <a:pPr algn="ctr"/>
                      <a:r>
                        <a:rPr lang="en-GB" sz="1150" b="1" spc="-110" baseline="0">
                          <a:solidFill>
                            <a:schemeClr val="tx1"/>
                          </a:solidFill>
                          <a:latin typeface="Helvetica" pitchFamily="2" charset="0"/>
                        </a:rPr>
                        <a:t>CONFIDENCE</a:t>
                      </a:r>
                    </a:p>
                  </a:txBody>
                  <a:tcPr>
                    <a:lnL w="12700" cap="flat" cmpd="sng" algn="ctr">
                      <a:noFill/>
                      <a:prstDash val="solid"/>
                      <a:round/>
                      <a:headEnd type="none" w="med" len="med"/>
                      <a:tailEnd type="none" w="med" len="med"/>
                    </a:lnL>
                    <a:lnR w="6350" cap="flat" cmpd="sng" algn="ctr">
                      <a:solidFill>
                        <a:srgbClr val="005EB8"/>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algn="ctr"/>
                      <a:r>
                        <a:rPr lang="en-GB" sz="1150" b="1" spc="-110" baseline="0">
                          <a:solidFill>
                            <a:schemeClr val="tx1"/>
                          </a:solidFill>
                          <a:latin typeface="Helvetica" pitchFamily="2" charset="0"/>
                        </a:rPr>
                        <a:t>AGAINST PLAN</a:t>
                      </a:r>
                    </a:p>
                  </a:txBody>
                  <a:tcP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GB" sz="1150" b="1" spc="-110" baseline="0">
                        <a:solidFill>
                          <a:schemeClr val="tx1"/>
                        </a:solidFill>
                        <a:latin typeface="Helvetica" pitchFamily="2" charset="0"/>
                      </a:endParaRPr>
                    </a:p>
                  </a:txBody>
                  <a:tcP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GB" sz="1150" b="1" spc="-110" baseline="0">
                          <a:solidFill>
                            <a:schemeClr val="tx1"/>
                          </a:solidFill>
                          <a:latin typeface="Helvetica" pitchFamily="2" charset="0"/>
                        </a:rPr>
                        <a:t>AGAINST BUDGET</a:t>
                      </a:r>
                    </a:p>
                  </a:txBody>
                  <a:tcP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GB" sz="1150" b="1" spc="-110" baseline="0">
                          <a:solidFill>
                            <a:schemeClr val="tx1"/>
                          </a:solidFill>
                          <a:latin typeface="Helvetica" pitchFamily="2" charset="0"/>
                        </a:rPr>
                        <a:t>AGAINST RESOURCE</a:t>
                      </a:r>
                    </a:p>
                  </a:txBody>
                  <a:tcPr>
                    <a:lnL w="6350" cap="flat" cmpd="sng" algn="ctr">
                      <a:solidFill>
                        <a:srgbClr val="005EB8"/>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32948172"/>
                  </a:ext>
                </a:extLst>
              </a:tr>
              <a:tr h="688822">
                <a:tc>
                  <a:txBody>
                    <a:bodyPr/>
                    <a:lstStyle/>
                    <a:p>
                      <a:pPr algn="l"/>
                      <a:endParaRPr lang="en-GB" sz="1200">
                        <a:solidFill>
                          <a:schemeClr val="bg1"/>
                        </a:solidFill>
                        <a:latin typeface="Helvetica" pitchFamily="2" charset="0"/>
                      </a:endParaRPr>
                    </a:p>
                  </a:txBody>
                  <a:tcPr>
                    <a:lnL w="12700" cap="flat" cmpd="sng" algn="ctr">
                      <a:no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algn="l"/>
                      <a:endParaRPr lang="en-GB" sz="1200">
                        <a:solidFill>
                          <a:schemeClr val="bg1"/>
                        </a:solidFill>
                        <a:latin typeface="Helvetica" pitchFamily="2"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l"/>
                      <a:endParaRPr lang="en-GB" sz="1200">
                        <a:solidFill>
                          <a:schemeClr val="bg1"/>
                        </a:solidFill>
                        <a:latin typeface="Helvetica" pitchFamily="2"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GB" sz="1200">
                        <a:solidFill>
                          <a:schemeClr val="bg1"/>
                        </a:solidFill>
                        <a:latin typeface="Helvetica" pitchFamily="2"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GB" sz="1200">
                        <a:solidFill>
                          <a:schemeClr val="bg1"/>
                        </a:solidFill>
                        <a:latin typeface="Helvetica" pitchFamily="2" charset="0"/>
                      </a:endParaRPr>
                    </a:p>
                    <a:p>
                      <a:pPr algn="l"/>
                      <a:endParaRPr lang="en-GB" sz="1200">
                        <a:solidFill>
                          <a:schemeClr val="bg1"/>
                        </a:solidFill>
                        <a:latin typeface="Helvetica" pitchFamily="2" charset="0"/>
                      </a:endParaRPr>
                    </a:p>
                    <a:p>
                      <a:pPr algn="l"/>
                      <a:endParaRPr lang="en-GB" sz="1200">
                        <a:solidFill>
                          <a:schemeClr val="bg1"/>
                        </a:solidFill>
                        <a:latin typeface="Helvetica" pitchFamily="2" charset="0"/>
                      </a:endParaRPr>
                    </a:p>
                    <a:p>
                      <a:pPr algn="l"/>
                      <a:endParaRPr lang="en-GB" sz="1200">
                        <a:solidFill>
                          <a:schemeClr val="bg1"/>
                        </a:solidFill>
                        <a:latin typeface="Helvetica" pitchFamily="2" charset="0"/>
                      </a:endParaRPr>
                    </a:p>
                  </a:txBody>
                  <a:tcPr>
                    <a:lnL w="12700" cap="flat" cmpd="sng" algn="ctr">
                      <a:solidFill>
                        <a:schemeClr val="bg2"/>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844702342"/>
                  </a:ext>
                </a:extLst>
              </a:tr>
              <a:tr h="237216">
                <a:tc gridSpan="5">
                  <a:txBody>
                    <a:bodyPr/>
                    <a:lstStyle/>
                    <a:p>
                      <a:pPr algn="l"/>
                      <a:r>
                        <a:rPr lang="en-GB" sz="1200" b="1">
                          <a:solidFill>
                            <a:schemeClr val="bg1"/>
                          </a:solidFill>
                          <a:latin typeface="Helvetica" pitchFamily="2" charset="0"/>
                        </a:rPr>
                        <a:t>What supporting justification is provided for the assigned delivery confidence?</a:t>
                      </a: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2"/>
                    </a:solidFill>
                  </a:tcPr>
                </a:tc>
                <a:tc hMerge="1">
                  <a:txBody>
                    <a:bodyPr/>
                    <a:lstStyle/>
                    <a:p>
                      <a:endParaRPr lang="en-GB"/>
                    </a:p>
                  </a:txBody>
                  <a:tcPr/>
                </a:tc>
                <a:tc hMerge="1">
                  <a:txBody>
                    <a:bodyPr/>
                    <a:lstStyle/>
                    <a:p>
                      <a:endParaRPr lang="en-GB"/>
                    </a:p>
                  </a:txBody>
                  <a:tcPr/>
                </a:tc>
                <a:tc hMerge="1">
                  <a:txBody>
                    <a:bodyPr/>
                    <a:lstStyle/>
                    <a:p>
                      <a:endParaRPr lang="en-GB"/>
                    </a:p>
                  </a:txBody>
                  <a:tcPr>
                    <a:lnL w="12700" cap="flat" cmpd="sng" algn="ctr">
                      <a:solidFill>
                        <a:schemeClr val="bg2"/>
                      </a:solidFill>
                      <a:prstDash val="solid"/>
                      <a:round/>
                      <a:headEnd type="none" w="med" len="med"/>
                      <a:tailEnd type="none" w="med" len="med"/>
                    </a:lnL>
                    <a:lnT w="12700" cap="flat" cmpd="sng" algn="ctr">
                      <a:solidFill>
                        <a:schemeClr val="bg2"/>
                      </a:solidFill>
                      <a:prstDash val="solid"/>
                      <a:round/>
                      <a:headEnd type="none" w="med" len="med"/>
                      <a:tailEnd type="none" w="med" len="med"/>
                    </a:lnT>
                  </a:tcPr>
                </a:tc>
                <a:tc hMerge="1">
                  <a:txBody>
                    <a:bodyPr/>
                    <a:lstStyle/>
                    <a:p>
                      <a:endParaRPr lang="en-GB"/>
                    </a:p>
                  </a:txBody>
                  <a:tcPr/>
                </a:tc>
                <a:extLst>
                  <a:ext uri="{0D108BD9-81ED-4DB2-BD59-A6C34878D82A}">
                    <a16:rowId xmlns:a16="http://schemas.microsoft.com/office/drawing/2014/main" val="378623178"/>
                  </a:ext>
                </a:extLst>
              </a:tr>
              <a:tr h="606218">
                <a:tc gridSpan="5">
                  <a:txBody>
                    <a:bodyPr/>
                    <a:lstStyle/>
                    <a:p>
                      <a:pPr lvl="0" algn="l">
                        <a:lnSpc>
                          <a:spcPct val="100000"/>
                        </a:lnSpc>
                        <a:spcBef>
                          <a:spcPts val="0"/>
                        </a:spcBef>
                        <a:spcAft>
                          <a:spcPts val="0"/>
                        </a:spcAft>
                        <a:buNone/>
                      </a:pPr>
                      <a:endParaRPr lang="en-US" sz="1000" b="0" i="0" u="none" strike="noStrike" kern="1200" noProof="0" dirty="0">
                        <a:solidFill>
                          <a:schemeClr val="tx1"/>
                        </a:solidFill>
                        <a:latin typeface="+mj-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1"/>
                    </a:solidFill>
                  </a:tcPr>
                </a:tc>
                <a:tc hMerge="1">
                  <a:txBody>
                    <a:bodyPr/>
                    <a:lstStyle/>
                    <a:p>
                      <a:endParaRPr lang="en-GB"/>
                    </a:p>
                  </a:txBody>
                  <a:tcPr/>
                </a:tc>
                <a:tc hMerge="1">
                  <a:txBody>
                    <a:bodyPr/>
                    <a:lstStyle/>
                    <a:p>
                      <a:endParaRPr lang="en-GB"/>
                    </a:p>
                  </a:txBody>
                  <a:tcPr/>
                </a:tc>
                <a:tc hMerge="1">
                  <a:txBody>
                    <a:bodyPr/>
                    <a:lstStyle/>
                    <a:p>
                      <a:endParaRPr lang="en-GB"/>
                    </a:p>
                  </a:txBody>
                  <a:tcPr>
                    <a:lnL w="12700" cmpd="sng">
                      <a:noFill/>
                    </a:lnL>
                  </a:tcPr>
                </a:tc>
                <a:tc hMerge="1">
                  <a:txBody>
                    <a:bodyPr/>
                    <a:lstStyle/>
                    <a:p>
                      <a:endParaRPr lang="en-GB"/>
                    </a:p>
                  </a:txBody>
                  <a:tcPr/>
                </a:tc>
                <a:extLst>
                  <a:ext uri="{0D108BD9-81ED-4DB2-BD59-A6C34878D82A}">
                    <a16:rowId xmlns:a16="http://schemas.microsoft.com/office/drawing/2014/main" val="1052685548"/>
                  </a:ext>
                </a:extLst>
              </a:tr>
              <a:tr h="237216">
                <a:tc gridSpan="5">
                  <a:txBody>
                    <a:bodyPr/>
                    <a:lstStyle/>
                    <a:p>
                      <a:pPr algn="l"/>
                      <a:r>
                        <a:rPr lang="en-GB" sz="1200" b="1">
                          <a:solidFill>
                            <a:schemeClr val="bg1"/>
                          </a:solidFill>
                          <a:latin typeface="Helvetica" pitchFamily="2" charset="0"/>
                        </a:rPr>
                        <a:t>What achievements and progress have occurred in the reporting period?</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2"/>
                    </a:solidFill>
                  </a:tcPr>
                </a:tc>
                <a:tc hMerge="1">
                  <a:txBody>
                    <a:bodyPr/>
                    <a:lstStyle/>
                    <a:p>
                      <a:endParaRPr lang="en-GB"/>
                    </a:p>
                  </a:txBody>
                  <a:tcPr/>
                </a:tc>
                <a:tc hMerge="1">
                  <a:txBody>
                    <a:bodyPr/>
                    <a:lstStyle/>
                    <a:p>
                      <a:endParaRPr lang="en-GB"/>
                    </a:p>
                  </a:txBody>
                  <a:tcPr/>
                </a:tc>
                <a:tc hMerge="1">
                  <a:txBody>
                    <a:bodyPr/>
                    <a:lstStyle/>
                    <a:p>
                      <a:endParaRPr lang="en-GB"/>
                    </a:p>
                  </a:txBody>
                  <a:tcPr>
                    <a:lnL w="12700" cmpd="sng">
                      <a:noFill/>
                    </a:lnL>
                  </a:tcPr>
                </a:tc>
                <a:tc hMerge="1">
                  <a:txBody>
                    <a:bodyPr/>
                    <a:lstStyle/>
                    <a:p>
                      <a:endParaRPr lang="en-GB"/>
                    </a:p>
                  </a:txBody>
                  <a:tcPr/>
                </a:tc>
                <a:extLst>
                  <a:ext uri="{0D108BD9-81ED-4DB2-BD59-A6C34878D82A}">
                    <a16:rowId xmlns:a16="http://schemas.microsoft.com/office/drawing/2014/main" val="3177657826"/>
                  </a:ext>
                </a:extLst>
              </a:tr>
              <a:tr h="2055868">
                <a:tc gridSpan="5">
                  <a:txBody>
                    <a:bodyPr/>
                    <a:lstStyle/>
                    <a:p>
                      <a:pPr marL="0" lvl="0" indent="0" algn="l">
                        <a:lnSpc>
                          <a:spcPct val="100000"/>
                        </a:lnSpc>
                        <a:spcBef>
                          <a:spcPts val="0"/>
                        </a:spcBef>
                        <a:spcAft>
                          <a:spcPts val="0"/>
                        </a:spcAft>
                        <a:buFont typeface="Arial"/>
                        <a:buNone/>
                      </a:pPr>
                      <a:endParaRPr lang="en-US" sz="1000" b="0" i="0" u="none" strike="noStrike" noProof="0" dirty="0">
                        <a:solidFill>
                          <a:schemeClr val="tx1"/>
                        </a:solidFill>
                        <a:latin typeface="+mn-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1"/>
                    </a:solidFill>
                  </a:tcPr>
                </a:tc>
                <a:tc hMerge="1">
                  <a:txBody>
                    <a:bodyPr/>
                    <a:lstStyle/>
                    <a:p>
                      <a:endParaRPr lang="en-GB"/>
                    </a:p>
                  </a:txBody>
                  <a:tcPr/>
                </a:tc>
                <a:tc hMerge="1">
                  <a:txBody>
                    <a:bodyPr/>
                    <a:lstStyle/>
                    <a:p>
                      <a:endParaRPr lang="en-GB"/>
                    </a:p>
                  </a:txBody>
                  <a:tcPr/>
                </a:tc>
                <a:tc hMerge="1">
                  <a:txBody>
                    <a:bodyPr/>
                    <a:lstStyle/>
                    <a:p>
                      <a:endParaRPr lang="en-GB"/>
                    </a:p>
                  </a:txBody>
                  <a:tcPr>
                    <a:lnL w="12700" cmpd="sng">
                      <a:noFill/>
                    </a:lnL>
                  </a:tcPr>
                </a:tc>
                <a:tc hMerge="1">
                  <a:txBody>
                    <a:bodyPr/>
                    <a:lstStyle/>
                    <a:p>
                      <a:endParaRPr lang="en-GB"/>
                    </a:p>
                  </a:txBody>
                  <a:tcPr/>
                </a:tc>
                <a:extLst>
                  <a:ext uri="{0D108BD9-81ED-4DB2-BD59-A6C34878D82A}">
                    <a16:rowId xmlns:a16="http://schemas.microsoft.com/office/drawing/2014/main" val="1681875670"/>
                  </a:ext>
                </a:extLst>
              </a:tr>
              <a:tr h="237216">
                <a:tc gridSpan="2">
                  <a:txBody>
                    <a:bodyPr/>
                    <a:lstStyle/>
                    <a:p>
                      <a:pPr marL="0" lvl="0" indent="0">
                        <a:buFont typeface="Arial" panose="020B0604020202020204" pitchFamily="34" charset="0"/>
                        <a:buNone/>
                      </a:pPr>
                      <a:r>
                        <a:rPr lang="en-GB" sz="1200" b="1">
                          <a:solidFill>
                            <a:schemeClr val="bg1"/>
                          </a:solidFill>
                          <a:effectLst/>
                          <a:latin typeface="Helvetica" pitchFamily="2" charset="0"/>
                          <a:ea typeface="Helvetica Neue" panose="02000503000000020004" pitchFamily="2" charset="0"/>
                          <a:cs typeface="Helvetica Neue" panose="02000503000000020004" pitchFamily="2" charset="0"/>
                        </a:rPr>
                        <a:t>Workforce Data</a:t>
                      </a:r>
                    </a:p>
                  </a:txBody>
                  <a:tcPr anchor="ctr">
                    <a:lnL w="12700" cap="flat" cmpd="sng" algn="ctr">
                      <a:no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2"/>
                    </a:solidFill>
                  </a:tcPr>
                </a:tc>
                <a:tc hMerge="1">
                  <a:txBody>
                    <a:bodyPr/>
                    <a:lstStyle/>
                    <a:p>
                      <a:endParaRPr lang="en-GB"/>
                    </a:p>
                  </a:txBody>
                  <a:tcPr/>
                </a:tc>
                <a:tc gridSpan="3">
                  <a:txBody>
                    <a:bodyPr/>
                    <a:lstStyle/>
                    <a:p>
                      <a:pPr marL="0" lvl="0" indent="0">
                        <a:buFont typeface="Arial" panose="020B0604020202020204" pitchFamily="34" charset="0"/>
                        <a:buNone/>
                      </a:pPr>
                      <a:r>
                        <a:rPr lang="en-GB" sz="1200" b="1">
                          <a:solidFill>
                            <a:schemeClr val="bg1"/>
                          </a:solidFill>
                          <a:effectLst/>
                          <a:latin typeface="Helvetica" pitchFamily="2" charset="0"/>
                          <a:ea typeface="Helvetica Neue" panose="02000503000000020004" pitchFamily="2" charset="0"/>
                          <a:cs typeface="Helvetica Neue" panose="02000503000000020004" pitchFamily="2" charset="0"/>
                        </a:rPr>
                        <a:t>Financial Spend Data</a:t>
                      </a:r>
                    </a:p>
                  </a:txBody>
                  <a:tcPr anchor="ctr">
                    <a:lnL w="12700" cap="flat" cmpd="sng" algn="ctr">
                      <a:solidFill>
                        <a:schemeClr val="bg2"/>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2"/>
                    </a:solidFill>
                  </a:tcPr>
                </a:tc>
                <a:tc hMerge="1">
                  <a:txBody>
                    <a:bodyPr/>
                    <a:lstStyle/>
                    <a:p>
                      <a:pPr marL="0" lvl="0" indent="0">
                        <a:buFont typeface="Arial" panose="020B0604020202020204" pitchFamily="34" charset="0"/>
                        <a:buNone/>
                      </a:pPr>
                      <a:r>
                        <a:rPr lang="en-GB" sz="1200" b="1">
                          <a:solidFill>
                            <a:schemeClr val="tx1"/>
                          </a:solidFill>
                          <a:effectLst/>
                          <a:latin typeface="Helvetica" pitchFamily="2" charset="0"/>
                          <a:ea typeface="Helvetica Neue" panose="02000503000000020004" pitchFamily="2" charset="0"/>
                          <a:cs typeface="Helvetica Neue" panose="02000503000000020004" pitchFamily="2" charset="0"/>
                        </a:rPr>
                        <a:t>Financial Spend Data</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1"/>
                    </a:solidFill>
                  </a:tcPr>
                </a:tc>
                <a:tc hMerge="1">
                  <a:txBody>
                    <a:bodyPr/>
                    <a:lstStyle/>
                    <a:p>
                      <a:endParaRPr lang="en-GB"/>
                    </a:p>
                  </a:txBody>
                  <a:tcPr/>
                </a:tc>
                <a:extLst>
                  <a:ext uri="{0D108BD9-81ED-4DB2-BD59-A6C34878D82A}">
                    <a16:rowId xmlns:a16="http://schemas.microsoft.com/office/drawing/2014/main" val="1152475538"/>
                  </a:ext>
                </a:extLst>
              </a:tr>
              <a:tr h="342645">
                <a:tc gridSpan="2">
                  <a:txBody>
                    <a:bodyPr/>
                    <a:lstStyle/>
                    <a:p>
                      <a:pPr marL="0" lvl="0" indent="0">
                        <a:buFont typeface="Arial" panose="020B0604020202020204" pitchFamily="34" charset="0"/>
                        <a:buNone/>
                      </a:pPr>
                      <a:endParaRPr lang="en-GB" sz="1000" dirty="0">
                        <a:solidFill>
                          <a:schemeClr val="tx1"/>
                        </a:solidFill>
                        <a:effectLst/>
                        <a:latin typeface="Helvetica" pitchFamily="2" charset="0"/>
                        <a:ea typeface="Helvetica Neue" panose="02000503000000020004" pitchFamily="2" charset="0"/>
                        <a:cs typeface="Helvetica Neue" panose="02000503000000020004" pitchFamily="2" charset="0"/>
                      </a:endParaRPr>
                    </a:p>
                  </a:txBody>
                  <a:tcPr>
                    <a:lnL w="12700" cap="flat" cmpd="sng" algn="ctr">
                      <a:no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hMerge="1">
                  <a:txBody>
                    <a:bodyPr/>
                    <a:lstStyle/>
                    <a:p>
                      <a:endParaRPr lang="en-GB"/>
                    </a:p>
                  </a:txBody>
                  <a:tcPr/>
                </a:tc>
                <a:tc gridSpan="3">
                  <a:txBody>
                    <a:bodyPr/>
                    <a:lstStyle/>
                    <a:p>
                      <a:pPr marL="171450" lvl="0" indent="-171450">
                        <a:buFont typeface="Arial" panose="020B0604020202020204" pitchFamily="34" charset="0"/>
                        <a:buChar char="•"/>
                      </a:pPr>
                      <a:endParaRPr lang="en-GB" sz="1000" b="1" dirty="0">
                        <a:solidFill>
                          <a:schemeClr val="tx1"/>
                        </a:solidFill>
                        <a:effectLst/>
                        <a:latin typeface="Helvetica" pitchFamily="2" charset="0"/>
                        <a:ea typeface="Helvetica Neue" panose="02000503000000020004" pitchFamily="2" charset="0"/>
                        <a:cs typeface="Helvetica Neue" panose="02000503000000020004" pitchFamily="2" charset="0"/>
                      </a:endParaRPr>
                    </a:p>
                    <a:p>
                      <a:pPr marL="171450" lvl="0" indent="-171450">
                        <a:buFont typeface="Arial" panose="020B0604020202020204" pitchFamily="34" charset="0"/>
                        <a:buChar char="•"/>
                      </a:pPr>
                      <a:endParaRPr lang="en-GB" sz="1000" b="1" dirty="0">
                        <a:solidFill>
                          <a:schemeClr val="tx1"/>
                        </a:solidFill>
                        <a:effectLst/>
                        <a:latin typeface="Helvetica" pitchFamily="2" charset="0"/>
                        <a:ea typeface="Helvetica Neue" panose="02000503000000020004" pitchFamily="2" charset="0"/>
                        <a:cs typeface="Helvetica Neue" panose="02000503000000020004" pitchFamily="2" charset="0"/>
                      </a:endParaRPr>
                    </a:p>
                    <a:p>
                      <a:pPr marL="171450" lvl="0" indent="-171450">
                        <a:buFont typeface="Arial" panose="020B0604020202020204" pitchFamily="34" charset="0"/>
                        <a:buChar char="•"/>
                      </a:pPr>
                      <a:endParaRPr lang="en-GB" sz="1000" b="1" dirty="0">
                        <a:solidFill>
                          <a:schemeClr val="tx1"/>
                        </a:solidFill>
                        <a:effectLst/>
                        <a:latin typeface="Helvetica" pitchFamily="2" charset="0"/>
                        <a:ea typeface="Helvetica Neue" panose="02000503000000020004" pitchFamily="2" charset="0"/>
                        <a:cs typeface="Helvetica Neue" panose="02000503000000020004" pitchFamily="2" charset="0"/>
                      </a:endParaRPr>
                    </a:p>
                    <a:p>
                      <a:pPr marL="171450" lvl="0" indent="-171450">
                        <a:buFont typeface="Arial" panose="020B0604020202020204" pitchFamily="34" charset="0"/>
                        <a:buChar char="•"/>
                      </a:pPr>
                      <a:endParaRPr lang="en-GB" sz="1000" b="1" dirty="0">
                        <a:solidFill>
                          <a:schemeClr val="tx1"/>
                        </a:solidFill>
                        <a:effectLst/>
                        <a:latin typeface="Helvetica" pitchFamily="2" charset="0"/>
                        <a:ea typeface="Helvetica Neue" panose="02000503000000020004" pitchFamily="2" charset="0"/>
                        <a:cs typeface="Helvetica Neue" panose="02000503000000020004" pitchFamily="2" charset="0"/>
                      </a:endParaRPr>
                    </a:p>
                    <a:p>
                      <a:pPr marL="171450" lvl="0" indent="-171450">
                        <a:buFont typeface="Arial" panose="020B0604020202020204" pitchFamily="34" charset="0"/>
                        <a:buChar char="•"/>
                      </a:pPr>
                      <a:endParaRPr lang="en-GB" sz="1000" b="1" dirty="0">
                        <a:solidFill>
                          <a:schemeClr val="tx1"/>
                        </a:solidFill>
                        <a:effectLst/>
                        <a:latin typeface="Helvetica" pitchFamily="2" charset="0"/>
                        <a:ea typeface="Helvetica Neue" panose="02000503000000020004" pitchFamily="2" charset="0"/>
                        <a:cs typeface="Helvetica Neue" panose="02000503000000020004" pitchFamily="2" charset="0"/>
                      </a:endParaRPr>
                    </a:p>
                    <a:p>
                      <a:pPr marL="0" lvl="0" indent="0">
                        <a:buFont typeface="Arial" panose="020B0604020202020204" pitchFamily="34" charset="0"/>
                        <a:buNone/>
                      </a:pPr>
                      <a:endParaRPr lang="en-GB" sz="1000" b="1" dirty="0">
                        <a:solidFill>
                          <a:schemeClr val="tx1"/>
                        </a:solidFill>
                        <a:effectLst/>
                        <a:latin typeface="Helvetica" pitchFamily="2" charset="0"/>
                        <a:ea typeface="Helvetica Neue" panose="02000503000000020004" pitchFamily="2" charset="0"/>
                        <a:cs typeface="Helvetica Neue" panose="02000503000000020004" pitchFamily="2" charset="0"/>
                      </a:endParaRPr>
                    </a:p>
                  </a:txBody>
                  <a:tcPr>
                    <a:lnL w="12700" cap="flat" cmpd="sng" algn="ctr">
                      <a:solidFill>
                        <a:schemeClr val="bg2"/>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hMerge="1">
                  <a:txBody>
                    <a:bodyPr/>
                    <a:lstStyle/>
                    <a:p>
                      <a:pPr marL="171450" lvl="0" indent="-171450">
                        <a:buFont typeface="Arial" panose="020B0604020202020204" pitchFamily="34" charset="0"/>
                        <a:buChar char="•"/>
                      </a:pPr>
                      <a:r>
                        <a:rPr lang="en-GB" sz="1100">
                          <a:solidFill>
                            <a:schemeClr val="tx1"/>
                          </a:solidFill>
                          <a:effectLst/>
                          <a:latin typeface="Helvetica" pitchFamily="2" charset="0"/>
                          <a:ea typeface="Helvetica Neue" panose="02000503000000020004" pitchFamily="2" charset="0"/>
                          <a:cs typeface="Helvetica Neue" panose="02000503000000020004" pitchFamily="2" charset="0"/>
                        </a:rPr>
                        <a:t>TD Revenue Spend at Month 08 was £17,832,001</a:t>
                      </a:r>
                    </a:p>
                    <a:p>
                      <a:pPr marL="171450" lvl="0" indent="-171450">
                        <a:buFont typeface="Arial" panose="020B0604020202020204" pitchFamily="34" charset="0"/>
                        <a:buChar char="•"/>
                      </a:pPr>
                      <a:r>
                        <a:rPr lang="en-GB" sz="1100">
                          <a:solidFill>
                            <a:schemeClr val="tx1"/>
                          </a:solidFill>
                          <a:effectLst/>
                          <a:latin typeface="Helvetica" pitchFamily="2" charset="0"/>
                          <a:ea typeface="Helvetica Neue" panose="02000503000000020004" pitchFamily="2" charset="0"/>
                          <a:cs typeface="Helvetica Neue" panose="02000503000000020004" pitchFamily="2" charset="0"/>
                        </a:rPr>
                        <a:t>•YTD Capital (drawdown) at Month 08 £4,205,000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hMerge="1">
                  <a:txBody>
                    <a:bodyPr/>
                    <a:lstStyle/>
                    <a:p>
                      <a:endParaRPr lang="en-GB"/>
                    </a:p>
                  </a:txBody>
                  <a:tcPr/>
                </a:tc>
                <a:extLst>
                  <a:ext uri="{0D108BD9-81ED-4DB2-BD59-A6C34878D82A}">
                    <a16:rowId xmlns:a16="http://schemas.microsoft.com/office/drawing/2014/main" val="1610180832"/>
                  </a:ext>
                </a:extLst>
              </a:tr>
            </a:tbl>
          </a:graphicData>
        </a:graphic>
      </p:graphicFrame>
      <p:graphicFrame>
        <p:nvGraphicFramePr>
          <p:cNvPr id="516" name="Table 515">
            <a:extLst>
              <a:ext uri="{FF2B5EF4-FFF2-40B4-BE49-F238E27FC236}">
                <a16:creationId xmlns:a16="http://schemas.microsoft.com/office/drawing/2014/main" id="{1CAE2289-3D85-D058-3E29-223072142D46}"/>
              </a:ext>
            </a:extLst>
          </p:cNvPr>
          <p:cNvGraphicFramePr>
            <a:graphicFrameLocks noGrp="1"/>
          </p:cNvGraphicFramePr>
          <p:nvPr/>
        </p:nvGraphicFramePr>
        <p:xfrm>
          <a:off x="6464385" y="972615"/>
          <a:ext cx="5556863" cy="5588527"/>
        </p:xfrm>
        <a:graphic>
          <a:graphicData uri="http://schemas.openxmlformats.org/drawingml/2006/table">
            <a:tbl>
              <a:tblPr firstRow="1" bandRow="1">
                <a:tableStyleId>{5C22544A-7EE6-4342-B048-85BDC9FD1C3A}</a:tableStyleId>
              </a:tblPr>
              <a:tblGrid>
                <a:gridCol w="2129546">
                  <a:extLst>
                    <a:ext uri="{9D8B030D-6E8A-4147-A177-3AD203B41FA5}">
                      <a16:colId xmlns:a16="http://schemas.microsoft.com/office/drawing/2014/main" val="544664724"/>
                    </a:ext>
                  </a:extLst>
                </a:gridCol>
                <a:gridCol w="3427317">
                  <a:extLst>
                    <a:ext uri="{9D8B030D-6E8A-4147-A177-3AD203B41FA5}">
                      <a16:colId xmlns:a16="http://schemas.microsoft.com/office/drawing/2014/main" val="2566671477"/>
                    </a:ext>
                  </a:extLst>
                </a:gridCol>
              </a:tblGrid>
              <a:tr h="280088">
                <a:tc gridSpan="2">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1200" b="1">
                          <a:solidFill>
                            <a:schemeClr val="bg1"/>
                          </a:solidFill>
                          <a:effectLst/>
                          <a:latin typeface="Helvetica" pitchFamily="2" charset="0"/>
                          <a:ea typeface="Helvetica Neue" panose="02000503000000020004" pitchFamily="2" charset="0"/>
                          <a:cs typeface="Helvetica Neue" panose="02000503000000020004" pitchFamily="2" charset="0"/>
                        </a:rPr>
                        <a:t>What are the current issues/risks impacting the programme?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2"/>
                    </a:solidFill>
                  </a:tcPr>
                </a:tc>
                <a:tc hMerge="1">
                  <a:txBody>
                    <a:bodyPr/>
                    <a:lstStyle/>
                    <a:p>
                      <a:endParaRPr lang="en-GB"/>
                    </a:p>
                  </a:txBody>
                  <a:tcPr/>
                </a:tc>
                <a:extLst>
                  <a:ext uri="{0D108BD9-81ED-4DB2-BD59-A6C34878D82A}">
                    <a16:rowId xmlns:a16="http://schemas.microsoft.com/office/drawing/2014/main" val="1417740250"/>
                  </a:ext>
                </a:extLst>
              </a:tr>
              <a:tr h="1976272">
                <a:tc>
                  <a:txBody>
                    <a:bodyPr/>
                    <a:lstStyle/>
                    <a:p>
                      <a:pPr marL="0" indent="0">
                        <a:buFont typeface="+mj-lt"/>
                        <a:buNone/>
                      </a:pPr>
                      <a:r>
                        <a:rPr lang="en-GB" sz="1000" b="1" u="sng" kern="1200" dirty="0">
                          <a:solidFill>
                            <a:schemeClr val="tx1"/>
                          </a:solidFill>
                          <a:latin typeface="+mn-lt"/>
                          <a:ea typeface="Helvetica Neue" panose="02000503000000020004" pitchFamily="2" charset="0"/>
                          <a:cs typeface="Helvetica Neue" panose="02000503000000020004" pitchFamily="2" charset="0"/>
                        </a:rPr>
                        <a:t>ISSUES:</a:t>
                      </a:r>
                    </a:p>
                    <a:p>
                      <a:pPr marL="0" indent="0">
                        <a:buFont typeface="+mj-lt"/>
                        <a:buNone/>
                      </a:pPr>
                      <a:endParaRPr lang="en-GB" sz="1050" b="1" u="sng" kern="1200" dirty="0">
                        <a:solidFill>
                          <a:schemeClr val="tx1"/>
                        </a:solidFill>
                        <a:latin typeface="+mn-lt"/>
                        <a:ea typeface="Helvetica Neue" panose="02000503000000020004" pitchFamily="2" charset="0"/>
                        <a:cs typeface="Helvetica Neue" panose="02000503000000020004" pitchFamily="2" charset="0"/>
                      </a:endParaRPr>
                    </a:p>
                    <a:p>
                      <a:pPr marL="228600" lvl="0" indent="-228600" algn="l">
                        <a:lnSpc>
                          <a:spcPct val="100000"/>
                        </a:lnSpc>
                        <a:spcBef>
                          <a:spcPts val="0"/>
                        </a:spcBef>
                        <a:spcAft>
                          <a:spcPts val="0"/>
                        </a:spcAft>
                        <a:buAutoNum type="arabicPeriod"/>
                      </a:pPr>
                      <a:r>
                        <a:rPr lang="en-US" sz="1050" b="0" i="0" u="none" strike="noStrike" kern="1200" noProof="0" dirty="0">
                          <a:solidFill>
                            <a:schemeClr val="tx1"/>
                          </a:solidFill>
                          <a:latin typeface="+mn-lt"/>
                        </a:rPr>
                        <a:t>~~~~~~~~~~~~~~~~~~~~~~~~~~~~~~~~~~~~~~~~~~~~~~~~~~. </a:t>
                      </a:r>
                      <a:endParaRPr lang="en-GB" sz="1000" dirty="0">
                        <a:solidFill>
                          <a:schemeClr val="tx1"/>
                        </a:solidFill>
                        <a:effectLst/>
                        <a:latin typeface="+mn-lt"/>
                        <a:ea typeface="Helvetica Neue" panose="02000503000000020004" pitchFamily="2" charset="0"/>
                        <a:cs typeface="Helvetica Neue" panose="02000503000000020004" pitchFamily="2" charset="0"/>
                      </a:endParaRPr>
                    </a:p>
                  </a:txBody>
                  <a:tcPr anchor="ctr">
                    <a:lnL w="12700" cap="flat" cmpd="sng" algn="ctr">
                      <a:noFill/>
                      <a:prstDash val="solid"/>
                      <a:round/>
                      <a:headEnd type="none" w="med" len="med"/>
                      <a:tailEnd type="none" w="med" len="med"/>
                    </a:lnL>
                    <a:lnR w="6350" cap="flat" cmpd="sng" algn="ctr">
                      <a:solidFill>
                        <a:srgbClr val="005EB8"/>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lvl="0" algn="l">
                        <a:lnSpc>
                          <a:spcPct val="100000"/>
                        </a:lnSpc>
                        <a:spcBef>
                          <a:spcPts val="0"/>
                        </a:spcBef>
                        <a:spcAft>
                          <a:spcPts val="0"/>
                        </a:spcAft>
                        <a:buNone/>
                      </a:pPr>
                      <a:r>
                        <a:rPr lang="en-US" sz="1000" b="1" i="0" u="sng" strike="noStrike" kern="1200" noProof="0" dirty="0">
                          <a:solidFill>
                            <a:srgbClr val="231F20"/>
                          </a:solidFill>
                          <a:latin typeface="+mn-lt"/>
                        </a:rPr>
                        <a:t>RISKS:</a:t>
                      </a:r>
                    </a:p>
                    <a:p>
                      <a:pPr lvl="0" algn="l">
                        <a:lnSpc>
                          <a:spcPct val="100000"/>
                        </a:lnSpc>
                        <a:spcBef>
                          <a:spcPts val="0"/>
                        </a:spcBef>
                        <a:spcAft>
                          <a:spcPts val="0"/>
                        </a:spcAft>
                        <a:buNone/>
                      </a:pPr>
                      <a:endParaRPr lang="en-US" sz="1000" dirty="0">
                        <a:latin typeface="+mn-lt"/>
                      </a:endParaRPr>
                    </a:p>
                    <a:p>
                      <a:pPr marL="228600" lvl="0" indent="-228600" algn="l">
                        <a:lnSpc>
                          <a:spcPct val="100000"/>
                        </a:lnSpc>
                        <a:spcBef>
                          <a:spcPts val="0"/>
                        </a:spcBef>
                        <a:spcAft>
                          <a:spcPts val="0"/>
                        </a:spcAft>
                        <a:buAutoNum type="arabicPeriod"/>
                      </a:pPr>
                      <a:r>
                        <a:rPr lang="en-US" sz="1050" b="0" i="0" u="none" strike="noStrike" kern="1200" noProof="0" dirty="0">
                          <a:solidFill>
                            <a:srgbClr val="231F20"/>
                          </a:solidFill>
                          <a:latin typeface="+mn-lt"/>
                        </a:rPr>
                        <a:t>……………….. </a:t>
                      </a:r>
                    </a:p>
                    <a:p>
                      <a:pPr marL="228600" lvl="0" indent="-228600" algn="l">
                        <a:lnSpc>
                          <a:spcPct val="100000"/>
                        </a:lnSpc>
                        <a:spcBef>
                          <a:spcPts val="0"/>
                        </a:spcBef>
                        <a:spcAft>
                          <a:spcPts val="0"/>
                        </a:spcAft>
                        <a:buAutoNum type="arabicPeriod"/>
                      </a:pPr>
                      <a:r>
                        <a:rPr lang="en-US" sz="1050" b="0" i="0" u="none" strike="noStrike" kern="1200" noProof="0" dirty="0">
                          <a:solidFill>
                            <a:srgbClr val="231F20"/>
                          </a:solidFill>
                          <a:latin typeface="+mn-lt"/>
                        </a:rPr>
                        <a:t>…………………..</a:t>
                      </a:r>
                    </a:p>
                    <a:p>
                      <a:pPr marL="228600" lvl="0" indent="-228600" algn="l">
                        <a:lnSpc>
                          <a:spcPct val="100000"/>
                        </a:lnSpc>
                        <a:spcBef>
                          <a:spcPts val="0"/>
                        </a:spcBef>
                        <a:spcAft>
                          <a:spcPts val="0"/>
                        </a:spcAft>
                        <a:buAutoNum type="arabicPeriod"/>
                      </a:pPr>
                      <a:r>
                        <a:rPr lang="en-US" sz="1050" b="0" i="0" u="none" strike="noStrike" kern="1200" noProof="0" dirty="0">
                          <a:solidFill>
                            <a:srgbClr val="231F20"/>
                          </a:solidFill>
                          <a:latin typeface="+mn-lt"/>
                        </a:rPr>
                        <a:t>………………..</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sz="1050" b="0" i="0" u="none" strike="noStrike" kern="1200" noProof="0" dirty="0">
                          <a:solidFill>
                            <a:srgbClr val="231F20"/>
                          </a:solidFill>
                          <a:latin typeface="+mn-lt"/>
                        </a:rPr>
                        <a:t>~~~~~~~~~~~~~~~~~~~~~~~~~.</a:t>
                      </a:r>
                    </a:p>
                    <a:p>
                      <a:pPr marL="228600" marR="0" lvl="0" indent="-228600" algn="l" defTabSz="914400" rtl="0" eaLnBrk="1" fontAlgn="auto" latinLnBrk="0" hangingPunct="1">
                        <a:lnSpc>
                          <a:spcPct val="100000"/>
                        </a:lnSpc>
                        <a:spcBef>
                          <a:spcPts val="0"/>
                        </a:spcBef>
                        <a:spcAft>
                          <a:spcPts val="0"/>
                        </a:spcAft>
                        <a:buClrTx/>
                        <a:buSzTx/>
                        <a:buFontTx/>
                        <a:buAutoNum type="arabicPeriod" startAt="5"/>
                        <a:tabLst/>
                        <a:defRPr/>
                      </a:pPr>
                      <a:r>
                        <a:rPr lang="en-US" sz="1050" b="0" i="0" u="none" strike="noStrike" kern="1200" noProof="0" dirty="0">
                          <a:solidFill>
                            <a:srgbClr val="231F20"/>
                          </a:solidFill>
                          <a:latin typeface="+mn-lt"/>
                        </a:rPr>
                        <a:t>!!!!!!!!!!!!!.</a:t>
                      </a:r>
                      <a:endParaRPr lang="en-US" sz="1050" dirty="0">
                        <a:latin typeface="+mn-lt"/>
                      </a:endParaRPr>
                    </a:p>
                  </a:txBody>
                  <a:tcPr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164532964"/>
                  </a:ext>
                </a:extLst>
              </a:tr>
              <a:tr h="280088">
                <a:tc gridSpan="2">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1200" b="1" dirty="0">
                          <a:solidFill>
                            <a:schemeClr val="bg1"/>
                          </a:solidFill>
                          <a:effectLst/>
                          <a:latin typeface="Helvetica" pitchFamily="2" charset="0"/>
                          <a:ea typeface="Helvetica Neue" panose="02000503000000020004" pitchFamily="2" charset="0"/>
                          <a:cs typeface="Helvetica Neue" panose="02000503000000020004" pitchFamily="2" charset="0"/>
                        </a:rPr>
                        <a:t>How does the programme plan to resolve these issues/risks?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2"/>
                    </a:solidFill>
                  </a:tcPr>
                </a:tc>
                <a:tc hMerge="1">
                  <a:txBody>
                    <a:bodyPr/>
                    <a:lstStyle/>
                    <a:p>
                      <a:endParaRPr lang="en-GB"/>
                    </a:p>
                  </a:txBody>
                  <a:tcPr/>
                </a:tc>
                <a:extLst>
                  <a:ext uri="{0D108BD9-81ED-4DB2-BD59-A6C34878D82A}">
                    <a16:rowId xmlns:a16="http://schemas.microsoft.com/office/drawing/2014/main" val="848654984"/>
                  </a:ext>
                </a:extLst>
              </a:tr>
              <a:tr h="3052079">
                <a:tc>
                  <a: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50" b="0" i="0" u="none" strike="noStrike" noProof="0" dirty="0">
                          <a:solidFill>
                            <a:srgbClr val="231F20"/>
                          </a:solidFill>
                          <a:latin typeface="+mn-lt"/>
                        </a:rPr>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50" b="0" i="0" u="none" strike="noStrike" noProof="0" dirty="0">
                          <a:solidFill>
                            <a:srgbClr val="231F20"/>
                          </a:solidFill>
                          <a:latin typeface="+mn-lt"/>
                        </a:rPr>
                        <a:t>&amp;&amp;&amp;&amp;&amp;&amp;&amp;&amp;&amp;&amp;&amp;&amp;&amp;&amp;&amp;</a:t>
                      </a:r>
                    </a:p>
                  </a:txBody>
                  <a:tcPr anchor="ctr">
                    <a:lnL w="12700" cap="flat" cmpd="sng" algn="ctr">
                      <a:noFill/>
                      <a:prstDash val="solid"/>
                      <a:round/>
                      <a:headEnd type="none" w="med" len="med"/>
                      <a:tailEnd type="none" w="med" len="med"/>
                    </a:lnL>
                    <a:lnR w="6350" cap="flat" cmpd="sng" algn="ctr">
                      <a:solidFill>
                        <a:srgbClr val="005EB8"/>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050" b="0" i="0" u="none" strike="noStrike" noProof="0" dirty="0">
                          <a:solidFill>
                            <a:srgbClr val="231F20"/>
                          </a:solidFill>
                          <a:latin typeface="+mn-lt"/>
                        </a:rPr>
                        <a:t>~~~~~~~~~~~~~~~~~~~~~~</a:t>
                      </a:r>
                      <a:endParaRPr lang="en-US" sz="1050" b="0" i="0" u="none" strike="noStrike" noProof="0" dirty="0">
                        <a:solidFill>
                          <a:schemeClr val="dk1"/>
                        </a:solidFill>
                        <a:latin typeface="+mn-lt"/>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050" b="0" i="0" u="none" strike="noStrike" noProof="0" dirty="0">
                          <a:solidFill>
                            <a:srgbClr val="231F20"/>
                          </a:solidFill>
                          <a:latin typeface="+mn-lt"/>
                        </a:rPr>
                        <a:t>………………………………………………</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050" b="0" i="0" u="none" strike="noStrike" noProof="0" dirty="0">
                          <a:solidFill>
                            <a:srgbClr val="231F20"/>
                          </a:solidFill>
                          <a:latin typeface="+mn-lt"/>
                        </a:rPr>
                        <a:t>&gt;&gt;&gt;&gt;&gt;&gt;&gt;&gt;&gt;&gt;&gt;&gt;&gt;&gt;&gt;&gt;&gt;&gt;&gt;&gt;&gt;&gt;&gt;&gt;&gt;.</a:t>
                      </a:r>
                      <a:endParaRPr lang="en-US" sz="1050" b="0" i="0" u="none" strike="noStrike" noProof="0" dirty="0">
                        <a:solidFill>
                          <a:schemeClr val="dk1"/>
                        </a:solidFill>
                        <a:latin typeface="+mn-lt"/>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sz="1050" dirty="0">
                          <a:solidFill>
                            <a:schemeClr val="tx1"/>
                          </a:solidFill>
                        </a:rPr>
                        <a:t>&lt;&lt;&lt;&lt;&lt;&lt;&lt;&lt;&lt;&lt;&lt;&lt;&lt;&lt;&lt;&lt;&lt;&lt;&lt;&lt;&lt;&lt;&lt;&lt;&lt;&lt;&lt;&lt;&lt;&lt;&lt;&lt;&lt;&lt;&lt;&lt;&lt;&lt;&lt;&lt;&lt;&lt;&lt;&lt;&lt;&lt;&lt;&lt;&lt;&lt;&lt;.</a:t>
                      </a:r>
                      <a:endParaRPr lang="en-US" sz="1050" b="0" i="0" u="none" strike="noStrike" dirty="0">
                        <a:solidFill>
                          <a:schemeClr val="dk1"/>
                        </a:solidFill>
                        <a:highlight>
                          <a:srgbClr val="FFFF00"/>
                        </a:highlight>
                        <a:latin typeface="+mn-lt"/>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050" b="0" i="0" u="none" strike="noStrike" noProof="0" dirty="0">
                          <a:solidFill>
                            <a:schemeClr val="tx1"/>
                          </a:solidFill>
                          <a:latin typeface="+mn-lt"/>
                        </a:rPr>
                        <a:t>…………………………………………………………………………………………………………………………………………………………..</a:t>
                      </a:r>
                      <a:endParaRPr lang="en-US" sz="1050" b="0" i="0" u="none" strike="noStrike" noProof="0" dirty="0">
                        <a:solidFill>
                          <a:srgbClr val="231F20"/>
                        </a:solidFill>
                        <a:latin typeface="+mn-lt"/>
                      </a:endParaRPr>
                    </a:p>
                  </a:txBody>
                  <a:tcPr anchor="ctr">
                    <a:lnL w="6350" cap="flat" cmpd="sng" algn="ctr">
                      <a:solidFill>
                        <a:srgbClr val="005EB8"/>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309092185"/>
                  </a:ext>
                </a:extLst>
              </a:tr>
            </a:tbl>
          </a:graphicData>
        </a:graphic>
      </p:graphicFrame>
      <p:sp>
        <p:nvSpPr>
          <p:cNvPr id="41" name="Rectangle 40">
            <a:extLst>
              <a:ext uri="{FF2B5EF4-FFF2-40B4-BE49-F238E27FC236}">
                <a16:creationId xmlns:a16="http://schemas.microsoft.com/office/drawing/2014/main" id="{CA0FE324-C35C-E16C-8437-0DE6097C0758}"/>
              </a:ext>
            </a:extLst>
          </p:cNvPr>
          <p:cNvSpPr/>
          <p:nvPr/>
        </p:nvSpPr>
        <p:spPr>
          <a:xfrm>
            <a:off x="2002570" y="2322856"/>
            <a:ext cx="2503656" cy="990354"/>
          </a:xfrm>
          <a:prstGeom prst="rect">
            <a:avLst/>
          </a:prstGeom>
          <a:solidFill>
            <a:schemeClr val="bg1"/>
          </a:solid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t>Click on the </a:t>
            </a:r>
            <a:r>
              <a:rPr lang="en-GB" sz="1100" b="1" dirty="0"/>
              <a:t>Programme Profile </a:t>
            </a:r>
            <a:r>
              <a:rPr lang="en-GB" sz="1100" dirty="0"/>
              <a:t> and then </a:t>
            </a:r>
            <a:r>
              <a:rPr lang="en-GB" sz="1100" b="1" dirty="0"/>
              <a:t>Programme Status and Factors</a:t>
            </a:r>
            <a:r>
              <a:rPr lang="en-GB" sz="1100" dirty="0"/>
              <a:t> and then </a:t>
            </a:r>
            <a:r>
              <a:rPr lang="en-GB" sz="1100" b="1" dirty="0"/>
              <a:t>Overall Delivery Confidence </a:t>
            </a:r>
            <a:r>
              <a:rPr lang="en-GB" sz="1100" dirty="0"/>
              <a:t>and </a:t>
            </a:r>
            <a:r>
              <a:rPr lang="en-GB" sz="1100" b="1" dirty="0"/>
              <a:t>copy and paste the justification</a:t>
            </a:r>
          </a:p>
        </p:txBody>
      </p:sp>
      <p:sp>
        <p:nvSpPr>
          <p:cNvPr id="60" name="Rectangle 59">
            <a:extLst>
              <a:ext uri="{FF2B5EF4-FFF2-40B4-BE49-F238E27FC236}">
                <a16:creationId xmlns:a16="http://schemas.microsoft.com/office/drawing/2014/main" id="{A355FDE7-6DC7-255F-A939-3807C32DB8DF}"/>
              </a:ext>
            </a:extLst>
          </p:cNvPr>
          <p:cNvSpPr/>
          <p:nvPr/>
        </p:nvSpPr>
        <p:spPr>
          <a:xfrm>
            <a:off x="2360778" y="3682158"/>
            <a:ext cx="2503656" cy="1566984"/>
          </a:xfrm>
          <a:prstGeom prst="rect">
            <a:avLst/>
          </a:prstGeom>
          <a:solidFill>
            <a:schemeClr val="bg1"/>
          </a:solid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t>Click on the </a:t>
            </a:r>
            <a:r>
              <a:rPr lang="en-GB" sz="1100" b="1" dirty="0"/>
              <a:t>Programme Profile </a:t>
            </a:r>
            <a:r>
              <a:rPr lang="en-GB" sz="1100" dirty="0"/>
              <a:t> and then </a:t>
            </a:r>
            <a:r>
              <a:rPr lang="en-GB" sz="1100" b="1" dirty="0"/>
              <a:t>click on the most recently Monthly Recent Narrative </a:t>
            </a:r>
            <a:r>
              <a:rPr lang="en-GB" sz="1100" dirty="0"/>
              <a:t>(should have been published before submission date) and copy and paste narrative under </a:t>
            </a:r>
            <a:r>
              <a:rPr lang="en-GB" sz="1100" b="1" dirty="0"/>
              <a:t>“</a:t>
            </a:r>
            <a:r>
              <a:rPr lang="en-GB" sz="1100" b="1" i="0" dirty="0">
                <a:solidFill>
                  <a:srgbClr val="000000"/>
                </a:solidFill>
                <a:effectLst/>
                <a:latin typeface="Roboto" panose="02000000000000000000" pitchFamily="2" charset="0"/>
              </a:rPr>
              <a:t>What are the main RECENT ACHIEVEMENTS that you would like to highlight to corporate leadership”</a:t>
            </a:r>
            <a:endParaRPr lang="en-GB" sz="1100" b="1" dirty="0"/>
          </a:p>
        </p:txBody>
      </p:sp>
      <p:sp>
        <p:nvSpPr>
          <p:cNvPr id="62" name="Rectangle 61">
            <a:extLst>
              <a:ext uri="{FF2B5EF4-FFF2-40B4-BE49-F238E27FC236}">
                <a16:creationId xmlns:a16="http://schemas.microsoft.com/office/drawing/2014/main" id="{587F0D2A-E6A1-A202-4200-44FB841C5E23}"/>
              </a:ext>
            </a:extLst>
          </p:cNvPr>
          <p:cNvSpPr/>
          <p:nvPr/>
        </p:nvSpPr>
        <p:spPr>
          <a:xfrm>
            <a:off x="8174126" y="599410"/>
            <a:ext cx="2503656" cy="2672481"/>
          </a:xfrm>
          <a:prstGeom prst="rect">
            <a:avLst/>
          </a:prstGeom>
          <a:solidFill>
            <a:schemeClr val="bg1"/>
          </a:solid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t>Click on the </a:t>
            </a:r>
            <a:r>
              <a:rPr lang="en-GB" sz="1100" b="1" dirty="0"/>
              <a:t>Programme Profile </a:t>
            </a:r>
            <a:r>
              <a:rPr lang="en-GB" sz="1100" dirty="0"/>
              <a:t> and then click on the most recently Monthly Risk Reporting (should have been published before submission date) and copy and paste narrative under “</a:t>
            </a:r>
            <a:r>
              <a:rPr lang="en-GB" sz="1100" b="1" i="0" dirty="0">
                <a:solidFill>
                  <a:srgbClr val="000000"/>
                </a:solidFill>
                <a:effectLst/>
                <a:latin typeface="Roboto" panose="02000000000000000000" pitchFamily="2" charset="0"/>
              </a:rPr>
              <a:t>What are the risks that could impact delivery of your initiative’s objectives, outcomes or benefits - as specified in the business case?”. </a:t>
            </a:r>
            <a:r>
              <a:rPr lang="en-GB" sz="1100" i="0" dirty="0">
                <a:solidFill>
                  <a:srgbClr val="000000"/>
                </a:solidFill>
                <a:effectLst/>
                <a:latin typeface="Roboto" panose="02000000000000000000" pitchFamily="2" charset="0"/>
              </a:rPr>
              <a:t>If nothing is written here</a:t>
            </a:r>
            <a:r>
              <a:rPr lang="en-GB" sz="1100" b="1" i="0" dirty="0">
                <a:solidFill>
                  <a:srgbClr val="000000"/>
                </a:solidFill>
                <a:effectLst/>
                <a:latin typeface="Roboto" panose="02000000000000000000" pitchFamily="2" charset="0"/>
              </a:rPr>
              <a:t>, please click on the risk tab </a:t>
            </a:r>
            <a:r>
              <a:rPr lang="en-GB" sz="1100" i="0" dirty="0">
                <a:solidFill>
                  <a:srgbClr val="000000"/>
                </a:solidFill>
                <a:effectLst/>
                <a:latin typeface="Roboto" panose="02000000000000000000" pitchFamily="2" charset="0"/>
              </a:rPr>
              <a:t>and copy and paste a summary risk titles.</a:t>
            </a:r>
          </a:p>
          <a:p>
            <a:pPr algn="ctr"/>
            <a:endParaRPr lang="en-GB" sz="1100" dirty="0">
              <a:solidFill>
                <a:srgbClr val="000000"/>
              </a:solidFill>
              <a:latin typeface="Roboto" panose="02000000000000000000" pitchFamily="2" charset="0"/>
            </a:endParaRPr>
          </a:p>
          <a:p>
            <a:pPr algn="ctr"/>
            <a:r>
              <a:rPr lang="en-GB" sz="1100" dirty="0">
                <a:solidFill>
                  <a:srgbClr val="000000"/>
                </a:solidFill>
                <a:latin typeface="Roboto" panose="02000000000000000000" pitchFamily="2" charset="0"/>
              </a:rPr>
              <a:t>Issues should be copied and pasted from the Issue tab.</a:t>
            </a:r>
            <a:endParaRPr lang="en-GB" sz="1100" dirty="0"/>
          </a:p>
        </p:txBody>
      </p:sp>
      <p:sp>
        <p:nvSpPr>
          <p:cNvPr id="63" name="Rectangle 62">
            <a:extLst>
              <a:ext uri="{FF2B5EF4-FFF2-40B4-BE49-F238E27FC236}">
                <a16:creationId xmlns:a16="http://schemas.microsoft.com/office/drawing/2014/main" id="{0F3E6F76-5913-AB74-ECCC-A115C1481A12}"/>
              </a:ext>
            </a:extLst>
          </p:cNvPr>
          <p:cNvSpPr/>
          <p:nvPr/>
        </p:nvSpPr>
        <p:spPr>
          <a:xfrm>
            <a:off x="2727456" y="5565788"/>
            <a:ext cx="3169861" cy="1261694"/>
          </a:xfrm>
          <a:prstGeom prst="rect">
            <a:avLst/>
          </a:prstGeom>
          <a:solidFill>
            <a:schemeClr val="bg1"/>
          </a:solid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b="1" dirty="0"/>
              <a:t>Workforce Data</a:t>
            </a:r>
            <a:r>
              <a:rPr lang="en-GB" sz="1100" dirty="0"/>
              <a:t> is accessible on the main Programme Profile page under </a:t>
            </a:r>
            <a:r>
              <a:rPr lang="en-GB" sz="1100" b="1" dirty="0"/>
              <a:t>“Workforce Overview”. </a:t>
            </a:r>
            <a:r>
              <a:rPr lang="en-GB" sz="1100" dirty="0"/>
              <a:t>Copy and paste with headings and sense check against Workforce Data held by PMO Team.</a:t>
            </a:r>
            <a:endParaRPr lang="en-GB" sz="1100" b="1" dirty="0"/>
          </a:p>
        </p:txBody>
      </p:sp>
      <p:sp>
        <p:nvSpPr>
          <p:cNvPr id="467" name="Rectangle 466">
            <a:extLst>
              <a:ext uri="{FF2B5EF4-FFF2-40B4-BE49-F238E27FC236}">
                <a16:creationId xmlns:a16="http://schemas.microsoft.com/office/drawing/2014/main" id="{5946A948-F5C5-155C-4642-E285E983D2CC}"/>
              </a:ext>
            </a:extLst>
          </p:cNvPr>
          <p:cNvSpPr/>
          <p:nvPr/>
        </p:nvSpPr>
        <p:spPr>
          <a:xfrm>
            <a:off x="8212716" y="3888661"/>
            <a:ext cx="2503656" cy="2672481"/>
          </a:xfrm>
          <a:prstGeom prst="rect">
            <a:avLst/>
          </a:prstGeom>
          <a:solidFill>
            <a:schemeClr val="bg1"/>
          </a:solid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t>Click on the </a:t>
            </a:r>
            <a:r>
              <a:rPr lang="en-GB" sz="1100" b="1" dirty="0"/>
              <a:t>Risk and Issue Tab and click on each relevant risk or issue, </a:t>
            </a:r>
            <a:r>
              <a:rPr lang="en-GB" sz="1100" dirty="0"/>
              <a:t>copy and pasting the mitigating actions detailed. </a:t>
            </a:r>
          </a:p>
          <a:p>
            <a:pPr algn="ctr"/>
            <a:endParaRPr lang="en-GB" sz="1100" dirty="0"/>
          </a:p>
          <a:p>
            <a:pPr algn="ctr"/>
            <a:r>
              <a:rPr lang="en-GB" sz="1100" dirty="0"/>
              <a:t>If the totality of mitigating actions goes beyond the space, seek to summarise and ask teams to sense check when they review the draft slides.</a:t>
            </a:r>
          </a:p>
        </p:txBody>
      </p:sp>
      <p:sp>
        <p:nvSpPr>
          <p:cNvPr id="469" name="Oval 468">
            <a:extLst>
              <a:ext uri="{FF2B5EF4-FFF2-40B4-BE49-F238E27FC236}">
                <a16:creationId xmlns:a16="http://schemas.microsoft.com/office/drawing/2014/main" id="{52E957C8-F4E1-B53A-4ED4-C1EA576E20C6}"/>
              </a:ext>
            </a:extLst>
          </p:cNvPr>
          <p:cNvSpPr/>
          <p:nvPr/>
        </p:nvSpPr>
        <p:spPr>
          <a:xfrm>
            <a:off x="561702" y="1554479"/>
            <a:ext cx="692331" cy="68169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0" name="Oval 469">
            <a:extLst>
              <a:ext uri="{FF2B5EF4-FFF2-40B4-BE49-F238E27FC236}">
                <a16:creationId xmlns:a16="http://schemas.microsoft.com/office/drawing/2014/main" id="{BA10DD6E-671E-CBD9-EDC6-7F11C2BF2A2D}"/>
              </a:ext>
            </a:extLst>
          </p:cNvPr>
          <p:cNvSpPr/>
          <p:nvPr/>
        </p:nvSpPr>
        <p:spPr>
          <a:xfrm>
            <a:off x="2137954" y="1554478"/>
            <a:ext cx="692331" cy="68169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1" name="Oval 470">
            <a:extLst>
              <a:ext uri="{FF2B5EF4-FFF2-40B4-BE49-F238E27FC236}">
                <a16:creationId xmlns:a16="http://schemas.microsoft.com/office/drawing/2014/main" id="{369CC44C-0729-8241-66E1-40F98780CC3D}"/>
              </a:ext>
            </a:extLst>
          </p:cNvPr>
          <p:cNvSpPr/>
          <p:nvPr/>
        </p:nvSpPr>
        <p:spPr>
          <a:xfrm>
            <a:off x="3714206" y="1554478"/>
            <a:ext cx="692331" cy="68169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2" name="Oval 471">
            <a:extLst>
              <a:ext uri="{FF2B5EF4-FFF2-40B4-BE49-F238E27FC236}">
                <a16:creationId xmlns:a16="http://schemas.microsoft.com/office/drawing/2014/main" id="{FCC2CA7A-BA90-FE29-57DA-37CB6636A671}"/>
              </a:ext>
            </a:extLst>
          </p:cNvPr>
          <p:cNvSpPr/>
          <p:nvPr/>
        </p:nvSpPr>
        <p:spPr>
          <a:xfrm>
            <a:off x="5357752" y="1556479"/>
            <a:ext cx="692331" cy="68169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3" name="Rectangle 472">
            <a:extLst>
              <a:ext uri="{FF2B5EF4-FFF2-40B4-BE49-F238E27FC236}">
                <a16:creationId xmlns:a16="http://schemas.microsoft.com/office/drawing/2014/main" id="{412A9E4D-1C4B-695C-22D4-00D3FAB6CAC2}"/>
              </a:ext>
            </a:extLst>
          </p:cNvPr>
          <p:cNvSpPr/>
          <p:nvPr/>
        </p:nvSpPr>
        <p:spPr>
          <a:xfrm>
            <a:off x="1708862" y="340330"/>
            <a:ext cx="2503656" cy="990354"/>
          </a:xfrm>
          <a:prstGeom prst="rect">
            <a:avLst/>
          </a:prstGeom>
          <a:solidFill>
            <a:schemeClr val="bg1"/>
          </a:solid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t>Update circles to reflect the latest RAG, which are available in the summary tab, under the heading </a:t>
            </a:r>
            <a:r>
              <a:rPr lang="en-GB" sz="1100" b="1" dirty="0"/>
              <a:t>Programme Status and Factors.</a:t>
            </a:r>
            <a:r>
              <a:rPr lang="en-GB" sz="1100" dirty="0"/>
              <a:t> </a:t>
            </a:r>
            <a:endParaRPr lang="en-GB" sz="1100" b="1" dirty="0"/>
          </a:p>
        </p:txBody>
      </p:sp>
    </p:spTree>
    <p:extLst>
      <p:ext uri="{BB962C8B-B14F-4D97-AF65-F5344CB8AC3E}">
        <p14:creationId xmlns:p14="http://schemas.microsoft.com/office/powerpoint/2010/main" val="3320252306"/>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39" name="Table 538">
            <a:extLst>
              <a:ext uri="{FF2B5EF4-FFF2-40B4-BE49-F238E27FC236}">
                <a16:creationId xmlns:a16="http://schemas.microsoft.com/office/drawing/2014/main" id="{73BDDB42-EB7B-B4C8-605F-8317A8576158}"/>
              </a:ext>
            </a:extLst>
          </p:cNvPr>
          <p:cNvGraphicFramePr>
            <a:graphicFrameLocks noGrp="1"/>
          </p:cNvGraphicFramePr>
          <p:nvPr/>
        </p:nvGraphicFramePr>
        <p:xfrm>
          <a:off x="158344" y="81250"/>
          <a:ext cx="5604693" cy="518160"/>
        </p:xfrm>
        <a:graphic>
          <a:graphicData uri="http://schemas.openxmlformats.org/drawingml/2006/table">
            <a:tbl>
              <a:tblPr firstRow="1" bandRow="1">
                <a:tableStyleId>{5C22544A-7EE6-4342-B048-85BDC9FD1C3A}</a:tableStyleId>
              </a:tblPr>
              <a:tblGrid>
                <a:gridCol w="5604693">
                  <a:extLst>
                    <a:ext uri="{9D8B030D-6E8A-4147-A177-3AD203B41FA5}">
                      <a16:colId xmlns:a16="http://schemas.microsoft.com/office/drawing/2014/main" val="1673334241"/>
                    </a:ext>
                  </a:extLst>
                </a:gridCol>
              </a:tblGrid>
              <a:tr h="370840">
                <a:tc>
                  <a:txBody>
                    <a:bodyPr/>
                    <a:lstStyle/>
                    <a:p>
                      <a:r>
                        <a:rPr lang="en-GB" sz="2800" spc="300"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XXXXXXXXXX</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2"/>
                    </a:solidFill>
                  </a:tcPr>
                </a:tc>
                <a:extLst>
                  <a:ext uri="{0D108BD9-81ED-4DB2-BD59-A6C34878D82A}">
                    <a16:rowId xmlns:a16="http://schemas.microsoft.com/office/drawing/2014/main" val="346060947"/>
                  </a:ext>
                </a:extLst>
              </a:tr>
            </a:tbl>
          </a:graphicData>
        </a:graphic>
      </p:graphicFrame>
      <p:sp>
        <p:nvSpPr>
          <p:cNvPr id="541" name="TextBox 540">
            <a:extLst>
              <a:ext uri="{FF2B5EF4-FFF2-40B4-BE49-F238E27FC236}">
                <a16:creationId xmlns:a16="http://schemas.microsoft.com/office/drawing/2014/main" id="{23E7DBE3-AFBB-5FAB-D344-79CD0CDE9ABD}"/>
              </a:ext>
            </a:extLst>
          </p:cNvPr>
          <p:cNvSpPr txBox="1"/>
          <p:nvPr/>
        </p:nvSpPr>
        <p:spPr>
          <a:xfrm>
            <a:off x="82659" y="563455"/>
            <a:ext cx="12026682"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solidFill>
                  <a:srgbClr val="231F20"/>
                </a:solidFill>
                <a:effectLst/>
                <a:uLnTx/>
                <a:uFillTx/>
                <a:latin typeface="Helvetica" pitchFamily="2" charset="0"/>
                <a:ea typeface="+mn-ea"/>
                <a:cs typeface="+mn-cs"/>
              </a:rPr>
              <a:t>SUMMARY: </a:t>
            </a:r>
            <a:r>
              <a:rPr lang="en-GB" sz="1200" b="1" dirty="0">
                <a:solidFill>
                  <a:srgbClr val="231F20"/>
                </a:solidFill>
                <a:latin typeface="Helvetica" pitchFamily="2" charset="0"/>
              </a:rPr>
              <a:t>	</a:t>
            </a:r>
            <a:r>
              <a:rPr kumimoji="0" lang="en-GB" sz="1100" b="0" i="0" u="none" strike="noStrike" kern="1200" cap="none" spc="0" normalizeH="0" baseline="0" noProof="0" dirty="0">
                <a:ln>
                  <a:noFill/>
                </a:ln>
                <a:solidFill>
                  <a:srgbClr val="231F20"/>
                </a:solidFill>
                <a:effectLst/>
                <a:uLnTx/>
                <a:uFillTx/>
                <a:ea typeface="+mn-ea"/>
                <a:cs typeface="+mn-cs"/>
              </a:rPr>
              <a:t>XXXXXXXXXXXXXXX</a:t>
            </a:r>
          </a:p>
        </p:txBody>
      </p:sp>
      <p:graphicFrame>
        <p:nvGraphicFramePr>
          <p:cNvPr id="2" name="Table 1">
            <a:extLst>
              <a:ext uri="{FF2B5EF4-FFF2-40B4-BE49-F238E27FC236}">
                <a16:creationId xmlns:a16="http://schemas.microsoft.com/office/drawing/2014/main" id="{0EDE0AA3-DB14-C584-35D5-762943896FF1}"/>
              </a:ext>
            </a:extLst>
          </p:cNvPr>
          <p:cNvGraphicFramePr>
            <a:graphicFrameLocks noGrp="1"/>
          </p:cNvGraphicFramePr>
          <p:nvPr/>
        </p:nvGraphicFramePr>
        <p:xfrm>
          <a:off x="90925" y="972616"/>
          <a:ext cx="6326947" cy="5854866"/>
        </p:xfrm>
        <a:graphic>
          <a:graphicData uri="http://schemas.openxmlformats.org/drawingml/2006/table">
            <a:tbl>
              <a:tblPr firstRow="1" bandRow="1">
                <a:tableStyleId>{5C22544A-7EE6-4342-B048-85BDC9FD1C3A}</a:tableStyleId>
              </a:tblPr>
              <a:tblGrid>
                <a:gridCol w="1596516">
                  <a:extLst>
                    <a:ext uri="{9D8B030D-6E8A-4147-A177-3AD203B41FA5}">
                      <a16:colId xmlns:a16="http://schemas.microsoft.com/office/drawing/2014/main" val="1817074859"/>
                    </a:ext>
                  </a:extLst>
                </a:gridCol>
                <a:gridCol w="1060618">
                  <a:extLst>
                    <a:ext uri="{9D8B030D-6E8A-4147-A177-3AD203B41FA5}">
                      <a16:colId xmlns:a16="http://schemas.microsoft.com/office/drawing/2014/main" val="3526535003"/>
                    </a:ext>
                  </a:extLst>
                </a:gridCol>
                <a:gridCol w="535900">
                  <a:extLst>
                    <a:ext uri="{9D8B030D-6E8A-4147-A177-3AD203B41FA5}">
                      <a16:colId xmlns:a16="http://schemas.microsoft.com/office/drawing/2014/main" val="3343465894"/>
                    </a:ext>
                  </a:extLst>
                </a:gridCol>
                <a:gridCol w="1596518">
                  <a:extLst>
                    <a:ext uri="{9D8B030D-6E8A-4147-A177-3AD203B41FA5}">
                      <a16:colId xmlns:a16="http://schemas.microsoft.com/office/drawing/2014/main" val="2064176835"/>
                    </a:ext>
                  </a:extLst>
                </a:gridCol>
                <a:gridCol w="1537395">
                  <a:extLst>
                    <a:ext uri="{9D8B030D-6E8A-4147-A177-3AD203B41FA5}">
                      <a16:colId xmlns:a16="http://schemas.microsoft.com/office/drawing/2014/main" val="1073934491"/>
                    </a:ext>
                  </a:extLst>
                </a:gridCol>
              </a:tblGrid>
              <a:tr h="237216">
                <a:tc gridSpan="5">
                  <a:txBody>
                    <a:bodyPr/>
                    <a:lstStyle/>
                    <a:p>
                      <a:pPr algn="l"/>
                      <a:r>
                        <a:rPr lang="en-GB" sz="1200">
                          <a:solidFill>
                            <a:schemeClr val="bg1"/>
                          </a:solidFill>
                          <a:latin typeface="Helvetica" pitchFamily="2" charset="0"/>
                        </a:rPr>
                        <a:t>DELIVERY RAGS</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noFill/>
                      <a:prstDash val="solid"/>
                      <a:round/>
                      <a:headEnd type="none" w="med" len="med"/>
                      <a:tailEnd type="none" w="med" len="med"/>
                    </a:lnB>
                    <a:solidFill>
                      <a:schemeClr val="bg2"/>
                    </a:solidFill>
                  </a:tcPr>
                </a:tc>
                <a:tc hMerge="1">
                  <a:txBody>
                    <a:bodyPr/>
                    <a:lstStyle/>
                    <a:p>
                      <a:endParaRPr lang="en-GB"/>
                    </a:p>
                  </a:txBody>
                  <a:tcPr/>
                </a:tc>
                <a:tc hMerge="1">
                  <a:txBody>
                    <a:bodyPr/>
                    <a:lstStyle/>
                    <a:p>
                      <a:endParaRPr lang="en-GB"/>
                    </a:p>
                  </a:txBody>
                  <a:tcPr/>
                </a:tc>
                <a:tc hMerge="1">
                  <a:txBody>
                    <a:bodyPr/>
                    <a:lstStyle/>
                    <a:p>
                      <a:endParaRPr lang="en-GB"/>
                    </a:p>
                  </a:txBody>
                  <a:tcPr>
                    <a:lnL w="12700" cap="flat" cmpd="sng" algn="ctr">
                      <a:solidFill>
                        <a:schemeClr val="bg2"/>
                      </a:solidFill>
                      <a:prstDash val="solid"/>
                      <a:round/>
                      <a:headEnd type="none" w="med" len="med"/>
                      <a:tailEnd type="none" w="med" len="med"/>
                    </a:lnL>
                  </a:tcPr>
                </a:tc>
                <a:tc hMerge="1">
                  <a:txBody>
                    <a:bodyPr/>
                    <a:lstStyle/>
                    <a:p>
                      <a:endParaRPr lang="en-GB"/>
                    </a:p>
                  </a:txBody>
                  <a:tcPr/>
                </a:tc>
                <a:extLst>
                  <a:ext uri="{0D108BD9-81ED-4DB2-BD59-A6C34878D82A}">
                    <a16:rowId xmlns:a16="http://schemas.microsoft.com/office/drawing/2014/main" val="1114203667"/>
                  </a:ext>
                </a:extLst>
              </a:tr>
              <a:tr h="230626">
                <a:tc>
                  <a:txBody>
                    <a:bodyPr/>
                    <a:lstStyle/>
                    <a:p>
                      <a:pPr algn="ctr"/>
                      <a:r>
                        <a:rPr lang="en-GB" sz="1150" b="1" spc="-110" baseline="0">
                          <a:solidFill>
                            <a:schemeClr val="tx1"/>
                          </a:solidFill>
                          <a:latin typeface="Helvetica" pitchFamily="2" charset="0"/>
                        </a:rPr>
                        <a:t>CONFIDENCE</a:t>
                      </a:r>
                    </a:p>
                  </a:txBody>
                  <a:tcPr>
                    <a:lnL w="12700" cap="flat" cmpd="sng" algn="ctr">
                      <a:noFill/>
                      <a:prstDash val="solid"/>
                      <a:round/>
                      <a:headEnd type="none" w="med" len="med"/>
                      <a:tailEnd type="none" w="med" len="med"/>
                    </a:lnL>
                    <a:lnR w="6350" cap="flat" cmpd="sng" algn="ctr">
                      <a:solidFill>
                        <a:srgbClr val="005EB8"/>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algn="ctr"/>
                      <a:r>
                        <a:rPr lang="en-GB" sz="1150" b="1" spc="-110" baseline="0">
                          <a:solidFill>
                            <a:schemeClr val="tx1"/>
                          </a:solidFill>
                          <a:latin typeface="Helvetica" pitchFamily="2" charset="0"/>
                        </a:rPr>
                        <a:t>AGAINST PLAN</a:t>
                      </a:r>
                    </a:p>
                  </a:txBody>
                  <a:tcP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GB" sz="1150" b="1" spc="-110" baseline="0">
                        <a:solidFill>
                          <a:schemeClr val="tx1"/>
                        </a:solidFill>
                        <a:latin typeface="Helvetica" pitchFamily="2" charset="0"/>
                      </a:endParaRPr>
                    </a:p>
                  </a:txBody>
                  <a:tcP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GB" sz="1150" b="1" spc="-110" baseline="0">
                          <a:solidFill>
                            <a:schemeClr val="tx1"/>
                          </a:solidFill>
                          <a:latin typeface="Helvetica" pitchFamily="2" charset="0"/>
                        </a:rPr>
                        <a:t>AGAINST BUDGET</a:t>
                      </a:r>
                    </a:p>
                  </a:txBody>
                  <a:tcP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GB" sz="1150" b="1" spc="-110" baseline="0">
                          <a:solidFill>
                            <a:schemeClr val="tx1"/>
                          </a:solidFill>
                          <a:latin typeface="Helvetica" pitchFamily="2" charset="0"/>
                        </a:rPr>
                        <a:t>AGAINST RESOURCE</a:t>
                      </a:r>
                    </a:p>
                  </a:txBody>
                  <a:tcPr>
                    <a:lnL w="6350" cap="flat" cmpd="sng" algn="ctr">
                      <a:solidFill>
                        <a:srgbClr val="005EB8"/>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32948172"/>
                  </a:ext>
                </a:extLst>
              </a:tr>
              <a:tr h="688822">
                <a:tc>
                  <a:txBody>
                    <a:bodyPr/>
                    <a:lstStyle/>
                    <a:p>
                      <a:pPr algn="l"/>
                      <a:endParaRPr lang="en-GB" sz="1200">
                        <a:solidFill>
                          <a:schemeClr val="bg1"/>
                        </a:solidFill>
                        <a:latin typeface="Helvetica" pitchFamily="2" charset="0"/>
                      </a:endParaRPr>
                    </a:p>
                  </a:txBody>
                  <a:tcPr>
                    <a:lnL w="12700" cap="flat" cmpd="sng" algn="ctr">
                      <a:no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algn="l"/>
                      <a:endParaRPr lang="en-GB" sz="1200">
                        <a:solidFill>
                          <a:schemeClr val="bg1"/>
                        </a:solidFill>
                        <a:latin typeface="Helvetica" pitchFamily="2"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l"/>
                      <a:endParaRPr lang="en-GB" sz="1200">
                        <a:solidFill>
                          <a:schemeClr val="bg1"/>
                        </a:solidFill>
                        <a:latin typeface="Helvetica" pitchFamily="2"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GB" sz="1200">
                        <a:solidFill>
                          <a:schemeClr val="bg1"/>
                        </a:solidFill>
                        <a:latin typeface="Helvetica" pitchFamily="2"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GB" sz="1200">
                        <a:solidFill>
                          <a:schemeClr val="bg1"/>
                        </a:solidFill>
                        <a:latin typeface="Helvetica" pitchFamily="2" charset="0"/>
                      </a:endParaRPr>
                    </a:p>
                    <a:p>
                      <a:pPr algn="l"/>
                      <a:endParaRPr lang="en-GB" sz="1200">
                        <a:solidFill>
                          <a:schemeClr val="bg1"/>
                        </a:solidFill>
                        <a:latin typeface="Helvetica" pitchFamily="2" charset="0"/>
                      </a:endParaRPr>
                    </a:p>
                    <a:p>
                      <a:pPr algn="l"/>
                      <a:endParaRPr lang="en-GB" sz="1200">
                        <a:solidFill>
                          <a:schemeClr val="bg1"/>
                        </a:solidFill>
                        <a:latin typeface="Helvetica" pitchFamily="2" charset="0"/>
                      </a:endParaRPr>
                    </a:p>
                    <a:p>
                      <a:pPr algn="l"/>
                      <a:endParaRPr lang="en-GB" sz="1200">
                        <a:solidFill>
                          <a:schemeClr val="bg1"/>
                        </a:solidFill>
                        <a:latin typeface="Helvetica" pitchFamily="2" charset="0"/>
                      </a:endParaRPr>
                    </a:p>
                  </a:txBody>
                  <a:tcPr>
                    <a:lnL w="12700" cap="flat" cmpd="sng" algn="ctr">
                      <a:solidFill>
                        <a:schemeClr val="bg2"/>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844702342"/>
                  </a:ext>
                </a:extLst>
              </a:tr>
              <a:tr h="237216">
                <a:tc gridSpan="5">
                  <a:txBody>
                    <a:bodyPr/>
                    <a:lstStyle/>
                    <a:p>
                      <a:pPr algn="l"/>
                      <a:r>
                        <a:rPr lang="en-GB" sz="1200" b="1">
                          <a:solidFill>
                            <a:schemeClr val="bg1"/>
                          </a:solidFill>
                          <a:latin typeface="Helvetica" pitchFamily="2" charset="0"/>
                        </a:rPr>
                        <a:t>What supporting justification is provided for the assigned delivery confidence?</a:t>
                      </a: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2"/>
                    </a:solidFill>
                  </a:tcPr>
                </a:tc>
                <a:tc hMerge="1">
                  <a:txBody>
                    <a:bodyPr/>
                    <a:lstStyle/>
                    <a:p>
                      <a:endParaRPr lang="en-GB"/>
                    </a:p>
                  </a:txBody>
                  <a:tcPr/>
                </a:tc>
                <a:tc hMerge="1">
                  <a:txBody>
                    <a:bodyPr/>
                    <a:lstStyle/>
                    <a:p>
                      <a:endParaRPr lang="en-GB"/>
                    </a:p>
                  </a:txBody>
                  <a:tcPr/>
                </a:tc>
                <a:tc hMerge="1">
                  <a:txBody>
                    <a:bodyPr/>
                    <a:lstStyle/>
                    <a:p>
                      <a:endParaRPr lang="en-GB"/>
                    </a:p>
                  </a:txBody>
                  <a:tcPr>
                    <a:lnL w="12700" cap="flat" cmpd="sng" algn="ctr">
                      <a:solidFill>
                        <a:schemeClr val="bg2"/>
                      </a:solidFill>
                      <a:prstDash val="solid"/>
                      <a:round/>
                      <a:headEnd type="none" w="med" len="med"/>
                      <a:tailEnd type="none" w="med" len="med"/>
                    </a:lnL>
                    <a:lnT w="12700" cap="flat" cmpd="sng" algn="ctr">
                      <a:solidFill>
                        <a:schemeClr val="bg2"/>
                      </a:solidFill>
                      <a:prstDash val="solid"/>
                      <a:round/>
                      <a:headEnd type="none" w="med" len="med"/>
                      <a:tailEnd type="none" w="med" len="med"/>
                    </a:lnT>
                  </a:tcPr>
                </a:tc>
                <a:tc hMerge="1">
                  <a:txBody>
                    <a:bodyPr/>
                    <a:lstStyle/>
                    <a:p>
                      <a:endParaRPr lang="en-GB"/>
                    </a:p>
                  </a:txBody>
                  <a:tcPr/>
                </a:tc>
                <a:extLst>
                  <a:ext uri="{0D108BD9-81ED-4DB2-BD59-A6C34878D82A}">
                    <a16:rowId xmlns:a16="http://schemas.microsoft.com/office/drawing/2014/main" val="378623178"/>
                  </a:ext>
                </a:extLst>
              </a:tr>
              <a:tr h="606218">
                <a:tc gridSpan="5">
                  <a:txBody>
                    <a:bodyPr/>
                    <a:lstStyle/>
                    <a:p>
                      <a:pPr lvl="0" algn="l">
                        <a:lnSpc>
                          <a:spcPct val="100000"/>
                        </a:lnSpc>
                        <a:spcBef>
                          <a:spcPts val="0"/>
                        </a:spcBef>
                        <a:spcAft>
                          <a:spcPts val="0"/>
                        </a:spcAft>
                        <a:buNone/>
                      </a:pPr>
                      <a:endParaRPr lang="en-US" sz="1000" b="0" i="0" u="none" strike="noStrike" kern="1200" noProof="0" dirty="0">
                        <a:solidFill>
                          <a:schemeClr val="tx1"/>
                        </a:solidFill>
                        <a:latin typeface="+mj-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1"/>
                    </a:solidFill>
                  </a:tcPr>
                </a:tc>
                <a:tc hMerge="1">
                  <a:txBody>
                    <a:bodyPr/>
                    <a:lstStyle/>
                    <a:p>
                      <a:endParaRPr lang="en-GB"/>
                    </a:p>
                  </a:txBody>
                  <a:tcPr/>
                </a:tc>
                <a:tc hMerge="1">
                  <a:txBody>
                    <a:bodyPr/>
                    <a:lstStyle/>
                    <a:p>
                      <a:endParaRPr lang="en-GB"/>
                    </a:p>
                  </a:txBody>
                  <a:tcPr/>
                </a:tc>
                <a:tc hMerge="1">
                  <a:txBody>
                    <a:bodyPr/>
                    <a:lstStyle/>
                    <a:p>
                      <a:endParaRPr lang="en-GB"/>
                    </a:p>
                  </a:txBody>
                  <a:tcPr>
                    <a:lnL w="12700" cmpd="sng">
                      <a:noFill/>
                    </a:lnL>
                  </a:tcPr>
                </a:tc>
                <a:tc hMerge="1">
                  <a:txBody>
                    <a:bodyPr/>
                    <a:lstStyle/>
                    <a:p>
                      <a:endParaRPr lang="en-GB"/>
                    </a:p>
                  </a:txBody>
                  <a:tcPr/>
                </a:tc>
                <a:extLst>
                  <a:ext uri="{0D108BD9-81ED-4DB2-BD59-A6C34878D82A}">
                    <a16:rowId xmlns:a16="http://schemas.microsoft.com/office/drawing/2014/main" val="1052685548"/>
                  </a:ext>
                </a:extLst>
              </a:tr>
              <a:tr h="237216">
                <a:tc gridSpan="5">
                  <a:txBody>
                    <a:bodyPr/>
                    <a:lstStyle/>
                    <a:p>
                      <a:pPr algn="l"/>
                      <a:r>
                        <a:rPr lang="en-GB" sz="1200" b="1">
                          <a:solidFill>
                            <a:schemeClr val="bg1"/>
                          </a:solidFill>
                          <a:latin typeface="Helvetica" pitchFamily="2" charset="0"/>
                        </a:rPr>
                        <a:t>What achievements and progress have occurred in the reporting period?</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2"/>
                    </a:solidFill>
                  </a:tcPr>
                </a:tc>
                <a:tc hMerge="1">
                  <a:txBody>
                    <a:bodyPr/>
                    <a:lstStyle/>
                    <a:p>
                      <a:endParaRPr lang="en-GB"/>
                    </a:p>
                  </a:txBody>
                  <a:tcPr/>
                </a:tc>
                <a:tc hMerge="1">
                  <a:txBody>
                    <a:bodyPr/>
                    <a:lstStyle/>
                    <a:p>
                      <a:endParaRPr lang="en-GB"/>
                    </a:p>
                  </a:txBody>
                  <a:tcPr/>
                </a:tc>
                <a:tc hMerge="1">
                  <a:txBody>
                    <a:bodyPr/>
                    <a:lstStyle/>
                    <a:p>
                      <a:endParaRPr lang="en-GB"/>
                    </a:p>
                  </a:txBody>
                  <a:tcPr>
                    <a:lnL w="12700" cmpd="sng">
                      <a:noFill/>
                    </a:lnL>
                  </a:tcPr>
                </a:tc>
                <a:tc hMerge="1">
                  <a:txBody>
                    <a:bodyPr/>
                    <a:lstStyle/>
                    <a:p>
                      <a:endParaRPr lang="en-GB"/>
                    </a:p>
                  </a:txBody>
                  <a:tcPr/>
                </a:tc>
                <a:extLst>
                  <a:ext uri="{0D108BD9-81ED-4DB2-BD59-A6C34878D82A}">
                    <a16:rowId xmlns:a16="http://schemas.microsoft.com/office/drawing/2014/main" val="3177657826"/>
                  </a:ext>
                </a:extLst>
              </a:tr>
              <a:tr h="2055868">
                <a:tc gridSpan="5">
                  <a:txBody>
                    <a:bodyPr/>
                    <a:lstStyle/>
                    <a:p>
                      <a:pPr marL="0" lvl="0" indent="0" algn="l">
                        <a:lnSpc>
                          <a:spcPct val="100000"/>
                        </a:lnSpc>
                        <a:spcBef>
                          <a:spcPts val="0"/>
                        </a:spcBef>
                        <a:spcAft>
                          <a:spcPts val="0"/>
                        </a:spcAft>
                        <a:buFont typeface="Arial"/>
                        <a:buNone/>
                      </a:pPr>
                      <a:endParaRPr lang="en-US" sz="1000" b="0" i="0" u="none" strike="noStrike" noProof="0" dirty="0">
                        <a:solidFill>
                          <a:schemeClr val="tx1"/>
                        </a:solidFill>
                        <a:latin typeface="+mn-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1"/>
                    </a:solidFill>
                  </a:tcPr>
                </a:tc>
                <a:tc hMerge="1">
                  <a:txBody>
                    <a:bodyPr/>
                    <a:lstStyle/>
                    <a:p>
                      <a:endParaRPr lang="en-GB"/>
                    </a:p>
                  </a:txBody>
                  <a:tcPr/>
                </a:tc>
                <a:tc hMerge="1">
                  <a:txBody>
                    <a:bodyPr/>
                    <a:lstStyle/>
                    <a:p>
                      <a:endParaRPr lang="en-GB"/>
                    </a:p>
                  </a:txBody>
                  <a:tcPr/>
                </a:tc>
                <a:tc hMerge="1">
                  <a:txBody>
                    <a:bodyPr/>
                    <a:lstStyle/>
                    <a:p>
                      <a:endParaRPr lang="en-GB"/>
                    </a:p>
                  </a:txBody>
                  <a:tcPr>
                    <a:lnL w="12700" cmpd="sng">
                      <a:noFill/>
                    </a:lnL>
                  </a:tcPr>
                </a:tc>
                <a:tc hMerge="1">
                  <a:txBody>
                    <a:bodyPr/>
                    <a:lstStyle/>
                    <a:p>
                      <a:endParaRPr lang="en-GB"/>
                    </a:p>
                  </a:txBody>
                  <a:tcPr/>
                </a:tc>
                <a:extLst>
                  <a:ext uri="{0D108BD9-81ED-4DB2-BD59-A6C34878D82A}">
                    <a16:rowId xmlns:a16="http://schemas.microsoft.com/office/drawing/2014/main" val="1681875670"/>
                  </a:ext>
                </a:extLst>
              </a:tr>
              <a:tr h="237216">
                <a:tc gridSpan="2">
                  <a:txBody>
                    <a:bodyPr/>
                    <a:lstStyle/>
                    <a:p>
                      <a:pPr marL="0" lvl="0" indent="0">
                        <a:buFont typeface="Arial" panose="020B0604020202020204" pitchFamily="34" charset="0"/>
                        <a:buNone/>
                      </a:pPr>
                      <a:r>
                        <a:rPr lang="en-GB" sz="1200" b="1">
                          <a:solidFill>
                            <a:schemeClr val="bg1"/>
                          </a:solidFill>
                          <a:effectLst/>
                          <a:latin typeface="Helvetica" pitchFamily="2" charset="0"/>
                          <a:ea typeface="Helvetica Neue" panose="02000503000000020004" pitchFamily="2" charset="0"/>
                          <a:cs typeface="Helvetica Neue" panose="02000503000000020004" pitchFamily="2" charset="0"/>
                        </a:rPr>
                        <a:t>Workforce Data</a:t>
                      </a:r>
                    </a:p>
                  </a:txBody>
                  <a:tcPr anchor="ctr">
                    <a:lnL w="12700" cap="flat" cmpd="sng" algn="ctr">
                      <a:no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2"/>
                    </a:solidFill>
                  </a:tcPr>
                </a:tc>
                <a:tc hMerge="1">
                  <a:txBody>
                    <a:bodyPr/>
                    <a:lstStyle/>
                    <a:p>
                      <a:endParaRPr lang="en-GB"/>
                    </a:p>
                  </a:txBody>
                  <a:tcPr/>
                </a:tc>
                <a:tc gridSpan="3">
                  <a:txBody>
                    <a:bodyPr/>
                    <a:lstStyle/>
                    <a:p>
                      <a:pPr marL="0" lvl="0" indent="0">
                        <a:buFont typeface="Arial" panose="020B0604020202020204" pitchFamily="34" charset="0"/>
                        <a:buNone/>
                      </a:pPr>
                      <a:r>
                        <a:rPr lang="en-GB" sz="1200" b="1">
                          <a:solidFill>
                            <a:schemeClr val="bg1"/>
                          </a:solidFill>
                          <a:effectLst/>
                          <a:latin typeface="Helvetica" pitchFamily="2" charset="0"/>
                          <a:ea typeface="Helvetica Neue" panose="02000503000000020004" pitchFamily="2" charset="0"/>
                          <a:cs typeface="Helvetica Neue" panose="02000503000000020004" pitchFamily="2" charset="0"/>
                        </a:rPr>
                        <a:t>Financial Spend Data</a:t>
                      </a:r>
                    </a:p>
                  </a:txBody>
                  <a:tcPr anchor="ctr">
                    <a:lnL w="12700" cap="flat" cmpd="sng" algn="ctr">
                      <a:solidFill>
                        <a:schemeClr val="bg2"/>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2"/>
                    </a:solidFill>
                  </a:tcPr>
                </a:tc>
                <a:tc hMerge="1">
                  <a:txBody>
                    <a:bodyPr/>
                    <a:lstStyle/>
                    <a:p>
                      <a:pPr marL="0" lvl="0" indent="0">
                        <a:buFont typeface="Arial" panose="020B0604020202020204" pitchFamily="34" charset="0"/>
                        <a:buNone/>
                      </a:pPr>
                      <a:r>
                        <a:rPr lang="en-GB" sz="1200" b="1">
                          <a:solidFill>
                            <a:schemeClr val="tx1"/>
                          </a:solidFill>
                          <a:effectLst/>
                          <a:latin typeface="Helvetica" pitchFamily="2" charset="0"/>
                          <a:ea typeface="Helvetica Neue" panose="02000503000000020004" pitchFamily="2" charset="0"/>
                          <a:cs typeface="Helvetica Neue" panose="02000503000000020004" pitchFamily="2" charset="0"/>
                        </a:rPr>
                        <a:t>Financial Spend Data</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1"/>
                    </a:solidFill>
                  </a:tcPr>
                </a:tc>
                <a:tc hMerge="1">
                  <a:txBody>
                    <a:bodyPr/>
                    <a:lstStyle/>
                    <a:p>
                      <a:endParaRPr lang="en-GB"/>
                    </a:p>
                  </a:txBody>
                  <a:tcPr/>
                </a:tc>
                <a:extLst>
                  <a:ext uri="{0D108BD9-81ED-4DB2-BD59-A6C34878D82A}">
                    <a16:rowId xmlns:a16="http://schemas.microsoft.com/office/drawing/2014/main" val="1152475538"/>
                  </a:ext>
                </a:extLst>
              </a:tr>
              <a:tr h="342645">
                <a:tc gridSpan="2">
                  <a:txBody>
                    <a:bodyPr/>
                    <a:lstStyle/>
                    <a:p>
                      <a:pPr marL="0" lvl="0" indent="0">
                        <a:buFont typeface="Arial" panose="020B0604020202020204" pitchFamily="34" charset="0"/>
                        <a:buNone/>
                      </a:pPr>
                      <a:endParaRPr lang="en-GB" sz="1000" dirty="0">
                        <a:solidFill>
                          <a:schemeClr val="tx1"/>
                        </a:solidFill>
                        <a:effectLst/>
                        <a:latin typeface="Helvetica" pitchFamily="2" charset="0"/>
                        <a:ea typeface="Helvetica Neue" panose="02000503000000020004" pitchFamily="2" charset="0"/>
                        <a:cs typeface="Helvetica Neue" panose="02000503000000020004" pitchFamily="2" charset="0"/>
                      </a:endParaRPr>
                    </a:p>
                  </a:txBody>
                  <a:tcPr>
                    <a:lnL w="12700" cap="flat" cmpd="sng" algn="ctr">
                      <a:no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hMerge="1">
                  <a:txBody>
                    <a:bodyPr/>
                    <a:lstStyle/>
                    <a:p>
                      <a:endParaRPr lang="en-GB"/>
                    </a:p>
                  </a:txBody>
                  <a:tcPr/>
                </a:tc>
                <a:tc gridSpan="3">
                  <a:txBody>
                    <a:bodyPr/>
                    <a:lstStyle/>
                    <a:p>
                      <a:pPr marL="171450" lvl="0" indent="-171450">
                        <a:buFont typeface="Arial" panose="020B0604020202020204" pitchFamily="34" charset="0"/>
                        <a:buChar char="•"/>
                      </a:pPr>
                      <a:endParaRPr lang="en-GB" sz="1000" b="1" dirty="0">
                        <a:solidFill>
                          <a:schemeClr val="tx1"/>
                        </a:solidFill>
                        <a:effectLst/>
                        <a:latin typeface="Helvetica" pitchFamily="2" charset="0"/>
                        <a:ea typeface="Helvetica Neue" panose="02000503000000020004" pitchFamily="2" charset="0"/>
                        <a:cs typeface="Helvetica Neue" panose="02000503000000020004" pitchFamily="2" charset="0"/>
                      </a:endParaRPr>
                    </a:p>
                    <a:p>
                      <a:pPr marL="171450" lvl="0" indent="-171450">
                        <a:buFont typeface="Arial" panose="020B0604020202020204" pitchFamily="34" charset="0"/>
                        <a:buChar char="•"/>
                      </a:pPr>
                      <a:endParaRPr lang="en-GB" sz="1000" b="1" dirty="0">
                        <a:solidFill>
                          <a:schemeClr val="tx1"/>
                        </a:solidFill>
                        <a:effectLst/>
                        <a:latin typeface="Helvetica" pitchFamily="2" charset="0"/>
                        <a:ea typeface="Helvetica Neue" panose="02000503000000020004" pitchFamily="2" charset="0"/>
                        <a:cs typeface="Helvetica Neue" panose="02000503000000020004" pitchFamily="2" charset="0"/>
                      </a:endParaRPr>
                    </a:p>
                    <a:p>
                      <a:pPr marL="171450" lvl="0" indent="-171450">
                        <a:buFont typeface="Arial" panose="020B0604020202020204" pitchFamily="34" charset="0"/>
                        <a:buChar char="•"/>
                      </a:pPr>
                      <a:endParaRPr lang="en-GB" sz="1000" b="1" dirty="0">
                        <a:solidFill>
                          <a:schemeClr val="tx1"/>
                        </a:solidFill>
                        <a:effectLst/>
                        <a:latin typeface="Helvetica" pitchFamily="2" charset="0"/>
                        <a:ea typeface="Helvetica Neue" panose="02000503000000020004" pitchFamily="2" charset="0"/>
                        <a:cs typeface="Helvetica Neue" panose="02000503000000020004" pitchFamily="2" charset="0"/>
                      </a:endParaRPr>
                    </a:p>
                    <a:p>
                      <a:pPr marL="171450" lvl="0" indent="-171450">
                        <a:buFont typeface="Arial" panose="020B0604020202020204" pitchFamily="34" charset="0"/>
                        <a:buChar char="•"/>
                      </a:pPr>
                      <a:endParaRPr lang="en-GB" sz="1000" b="1" dirty="0">
                        <a:solidFill>
                          <a:schemeClr val="tx1"/>
                        </a:solidFill>
                        <a:effectLst/>
                        <a:latin typeface="Helvetica" pitchFamily="2" charset="0"/>
                        <a:ea typeface="Helvetica Neue" panose="02000503000000020004" pitchFamily="2" charset="0"/>
                        <a:cs typeface="Helvetica Neue" panose="02000503000000020004" pitchFamily="2" charset="0"/>
                      </a:endParaRPr>
                    </a:p>
                    <a:p>
                      <a:pPr marL="171450" lvl="0" indent="-171450">
                        <a:buFont typeface="Arial" panose="020B0604020202020204" pitchFamily="34" charset="0"/>
                        <a:buChar char="•"/>
                      </a:pPr>
                      <a:endParaRPr lang="en-GB" sz="1000" b="1" dirty="0">
                        <a:solidFill>
                          <a:schemeClr val="tx1"/>
                        </a:solidFill>
                        <a:effectLst/>
                        <a:latin typeface="Helvetica" pitchFamily="2" charset="0"/>
                        <a:ea typeface="Helvetica Neue" panose="02000503000000020004" pitchFamily="2" charset="0"/>
                        <a:cs typeface="Helvetica Neue" panose="02000503000000020004" pitchFamily="2" charset="0"/>
                      </a:endParaRPr>
                    </a:p>
                    <a:p>
                      <a:pPr marL="0" lvl="0" indent="0">
                        <a:buFont typeface="Arial" panose="020B0604020202020204" pitchFamily="34" charset="0"/>
                        <a:buNone/>
                      </a:pPr>
                      <a:endParaRPr lang="en-GB" sz="1000" b="1" dirty="0">
                        <a:solidFill>
                          <a:schemeClr val="tx1"/>
                        </a:solidFill>
                        <a:effectLst/>
                        <a:latin typeface="Helvetica" pitchFamily="2" charset="0"/>
                        <a:ea typeface="Helvetica Neue" panose="02000503000000020004" pitchFamily="2" charset="0"/>
                        <a:cs typeface="Helvetica Neue" panose="02000503000000020004" pitchFamily="2" charset="0"/>
                      </a:endParaRPr>
                    </a:p>
                  </a:txBody>
                  <a:tcPr>
                    <a:lnL w="12700" cap="flat" cmpd="sng" algn="ctr">
                      <a:solidFill>
                        <a:schemeClr val="bg2"/>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hMerge="1">
                  <a:txBody>
                    <a:bodyPr/>
                    <a:lstStyle/>
                    <a:p>
                      <a:pPr marL="171450" lvl="0" indent="-171450">
                        <a:buFont typeface="Arial" panose="020B0604020202020204" pitchFamily="34" charset="0"/>
                        <a:buChar char="•"/>
                      </a:pPr>
                      <a:r>
                        <a:rPr lang="en-GB" sz="1100">
                          <a:solidFill>
                            <a:schemeClr val="tx1"/>
                          </a:solidFill>
                          <a:effectLst/>
                          <a:latin typeface="Helvetica" pitchFamily="2" charset="0"/>
                          <a:ea typeface="Helvetica Neue" panose="02000503000000020004" pitchFamily="2" charset="0"/>
                          <a:cs typeface="Helvetica Neue" panose="02000503000000020004" pitchFamily="2" charset="0"/>
                        </a:rPr>
                        <a:t>TD Revenue Spend at Month 08 was £17,832,001</a:t>
                      </a:r>
                    </a:p>
                    <a:p>
                      <a:pPr marL="171450" lvl="0" indent="-171450">
                        <a:buFont typeface="Arial" panose="020B0604020202020204" pitchFamily="34" charset="0"/>
                        <a:buChar char="•"/>
                      </a:pPr>
                      <a:r>
                        <a:rPr lang="en-GB" sz="1100">
                          <a:solidFill>
                            <a:schemeClr val="tx1"/>
                          </a:solidFill>
                          <a:effectLst/>
                          <a:latin typeface="Helvetica" pitchFamily="2" charset="0"/>
                          <a:ea typeface="Helvetica Neue" panose="02000503000000020004" pitchFamily="2" charset="0"/>
                          <a:cs typeface="Helvetica Neue" panose="02000503000000020004" pitchFamily="2" charset="0"/>
                        </a:rPr>
                        <a:t>•YTD Capital (drawdown) at Month 08 £4,205,000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hMerge="1">
                  <a:txBody>
                    <a:bodyPr/>
                    <a:lstStyle/>
                    <a:p>
                      <a:endParaRPr lang="en-GB"/>
                    </a:p>
                  </a:txBody>
                  <a:tcPr/>
                </a:tc>
                <a:extLst>
                  <a:ext uri="{0D108BD9-81ED-4DB2-BD59-A6C34878D82A}">
                    <a16:rowId xmlns:a16="http://schemas.microsoft.com/office/drawing/2014/main" val="1610180832"/>
                  </a:ext>
                </a:extLst>
              </a:tr>
            </a:tbl>
          </a:graphicData>
        </a:graphic>
      </p:graphicFrame>
      <p:graphicFrame>
        <p:nvGraphicFramePr>
          <p:cNvPr id="516" name="Table 515">
            <a:extLst>
              <a:ext uri="{FF2B5EF4-FFF2-40B4-BE49-F238E27FC236}">
                <a16:creationId xmlns:a16="http://schemas.microsoft.com/office/drawing/2014/main" id="{1CAE2289-3D85-D058-3E29-223072142D46}"/>
              </a:ext>
            </a:extLst>
          </p:cNvPr>
          <p:cNvGraphicFramePr>
            <a:graphicFrameLocks noGrp="1"/>
          </p:cNvGraphicFramePr>
          <p:nvPr/>
        </p:nvGraphicFramePr>
        <p:xfrm>
          <a:off x="6464385" y="972615"/>
          <a:ext cx="5556863" cy="5588527"/>
        </p:xfrm>
        <a:graphic>
          <a:graphicData uri="http://schemas.openxmlformats.org/drawingml/2006/table">
            <a:tbl>
              <a:tblPr firstRow="1" bandRow="1">
                <a:tableStyleId>{5C22544A-7EE6-4342-B048-85BDC9FD1C3A}</a:tableStyleId>
              </a:tblPr>
              <a:tblGrid>
                <a:gridCol w="2129546">
                  <a:extLst>
                    <a:ext uri="{9D8B030D-6E8A-4147-A177-3AD203B41FA5}">
                      <a16:colId xmlns:a16="http://schemas.microsoft.com/office/drawing/2014/main" val="544664724"/>
                    </a:ext>
                  </a:extLst>
                </a:gridCol>
                <a:gridCol w="3427317">
                  <a:extLst>
                    <a:ext uri="{9D8B030D-6E8A-4147-A177-3AD203B41FA5}">
                      <a16:colId xmlns:a16="http://schemas.microsoft.com/office/drawing/2014/main" val="2566671477"/>
                    </a:ext>
                  </a:extLst>
                </a:gridCol>
              </a:tblGrid>
              <a:tr h="280088">
                <a:tc gridSpan="2">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1200" b="1">
                          <a:solidFill>
                            <a:schemeClr val="bg1"/>
                          </a:solidFill>
                          <a:effectLst/>
                          <a:latin typeface="Helvetica" pitchFamily="2" charset="0"/>
                          <a:ea typeface="Helvetica Neue" panose="02000503000000020004" pitchFamily="2" charset="0"/>
                          <a:cs typeface="Helvetica Neue" panose="02000503000000020004" pitchFamily="2" charset="0"/>
                        </a:rPr>
                        <a:t>What are the current issues/risks impacting the programme?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2"/>
                    </a:solidFill>
                  </a:tcPr>
                </a:tc>
                <a:tc hMerge="1">
                  <a:txBody>
                    <a:bodyPr/>
                    <a:lstStyle/>
                    <a:p>
                      <a:endParaRPr lang="en-GB"/>
                    </a:p>
                  </a:txBody>
                  <a:tcPr/>
                </a:tc>
                <a:extLst>
                  <a:ext uri="{0D108BD9-81ED-4DB2-BD59-A6C34878D82A}">
                    <a16:rowId xmlns:a16="http://schemas.microsoft.com/office/drawing/2014/main" val="1417740250"/>
                  </a:ext>
                </a:extLst>
              </a:tr>
              <a:tr h="1976272">
                <a:tc>
                  <a:txBody>
                    <a:bodyPr/>
                    <a:lstStyle/>
                    <a:p>
                      <a:pPr marL="0" indent="0">
                        <a:buFont typeface="+mj-lt"/>
                        <a:buNone/>
                      </a:pPr>
                      <a:r>
                        <a:rPr lang="en-GB" sz="1000" b="1" u="sng" kern="1200" dirty="0">
                          <a:solidFill>
                            <a:schemeClr val="tx1"/>
                          </a:solidFill>
                          <a:latin typeface="+mn-lt"/>
                          <a:ea typeface="Helvetica Neue" panose="02000503000000020004" pitchFamily="2" charset="0"/>
                          <a:cs typeface="Helvetica Neue" panose="02000503000000020004" pitchFamily="2" charset="0"/>
                        </a:rPr>
                        <a:t>ISSUES:</a:t>
                      </a:r>
                    </a:p>
                    <a:p>
                      <a:pPr marL="0" indent="0">
                        <a:buFont typeface="+mj-lt"/>
                        <a:buNone/>
                      </a:pPr>
                      <a:endParaRPr lang="en-GB" sz="1050" b="1" u="sng" kern="1200" dirty="0">
                        <a:solidFill>
                          <a:schemeClr val="tx1"/>
                        </a:solidFill>
                        <a:latin typeface="+mn-lt"/>
                        <a:ea typeface="Helvetica Neue" panose="02000503000000020004" pitchFamily="2" charset="0"/>
                        <a:cs typeface="Helvetica Neue" panose="02000503000000020004" pitchFamily="2" charset="0"/>
                      </a:endParaRPr>
                    </a:p>
                    <a:p>
                      <a:pPr marL="228600" lvl="0" indent="-228600" algn="l">
                        <a:lnSpc>
                          <a:spcPct val="100000"/>
                        </a:lnSpc>
                        <a:spcBef>
                          <a:spcPts val="0"/>
                        </a:spcBef>
                        <a:spcAft>
                          <a:spcPts val="0"/>
                        </a:spcAft>
                        <a:buAutoNum type="arabicPeriod"/>
                      </a:pPr>
                      <a:r>
                        <a:rPr lang="en-US" sz="1050" b="0" i="0" u="none" strike="noStrike" kern="1200" noProof="0" dirty="0">
                          <a:solidFill>
                            <a:schemeClr val="tx1"/>
                          </a:solidFill>
                          <a:latin typeface="+mn-lt"/>
                        </a:rPr>
                        <a:t>~~~~~~~~~~~~~~~~~~~~~~~~~~~~~~~~~~~~~~~~~~~~~~~~~~. </a:t>
                      </a:r>
                      <a:endParaRPr lang="en-GB" sz="1000" dirty="0">
                        <a:solidFill>
                          <a:schemeClr val="tx1"/>
                        </a:solidFill>
                        <a:effectLst/>
                        <a:latin typeface="+mn-lt"/>
                        <a:ea typeface="Helvetica Neue" panose="02000503000000020004" pitchFamily="2" charset="0"/>
                        <a:cs typeface="Helvetica Neue" panose="02000503000000020004" pitchFamily="2" charset="0"/>
                      </a:endParaRPr>
                    </a:p>
                  </a:txBody>
                  <a:tcPr anchor="ctr">
                    <a:lnL w="12700" cap="flat" cmpd="sng" algn="ctr">
                      <a:noFill/>
                      <a:prstDash val="solid"/>
                      <a:round/>
                      <a:headEnd type="none" w="med" len="med"/>
                      <a:tailEnd type="none" w="med" len="med"/>
                    </a:lnL>
                    <a:lnR w="6350" cap="flat" cmpd="sng" algn="ctr">
                      <a:solidFill>
                        <a:srgbClr val="005EB8"/>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lvl="0" algn="l">
                        <a:lnSpc>
                          <a:spcPct val="100000"/>
                        </a:lnSpc>
                        <a:spcBef>
                          <a:spcPts val="0"/>
                        </a:spcBef>
                        <a:spcAft>
                          <a:spcPts val="0"/>
                        </a:spcAft>
                        <a:buNone/>
                      </a:pPr>
                      <a:r>
                        <a:rPr lang="en-US" sz="1000" b="1" i="0" u="sng" strike="noStrike" kern="1200" noProof="0" dirty="0">
                          <a:solidFill>
                            <a:srgbClr val="231F20"/>
                          </a:solidFill>
                          <a:latin typeface="+mn-lt"/>
                        </a:rPr>
                        <a:t>RISKS:</a:t>
                      </a:r>
                    </a:p>
                    <a:p>
                      <a:pPr lvl="0" algn="l">
                        <a:lnSpc>
                          <a:spcPct val="100000"/>
                        </a:lnSpc>
                        <a:spcBef>
                          <a:spcPts val="0"/>
                        </a:spcBef>
                        <a:spcAft>
                          <a:spcPts val="0"/>
                        </a:spcAft>
                        <a:buNone/>
                      </a:pPr>
                      <a:endParaRPr lang="en-US" sz="1000" dirty="0">
                        <a:latin typeface="+mn-lt"/>
                      </a:endParaRPr>
                    </a:p>
                    <a:p>
                      <a:pPr marL="228600" lvl="0" indent="-228600" algn="l">
                        <a:lnSpc>
                          <a:spcPct val="100000"/>
                        </a:lnSpc>
                        <a:spcBef>
                          <a:spcPts val="0"/>
                        </a:spcBef>
                        <a:spcAft>
                          <a:spcPts val="0"/>
                        </a:spcAft>
                        <a:buAutoNum type="arabicPeriod"/>
                      </a:pPr>
                      <a:r>
                        <a:rPr lang="en-US" sz="1050" b="0" i="0" u="none" strike="noStrike" kern="1200" noProof="0" dirty="0">
                          <a:solidFill>
                            <a:srgbClr val="231F20"/>
                          </a:solidFill>
                          <a:latin typeface="+mn-lt"/>
                        </a:rPr>
                        <a:t>……………….. </a:t>
                      </a:r>
                    </a:p>
                    <a:p>
                      <a:pPr marL="228600" lvl="0" indent="-228600" algn="l">
                        <a:lnSpc>
                          <a:spcPct val="100000"/>
                        </a:lnSpc>
                        <a:spcBef>
                          <a:spcPts val="0"/>
                        </a:spcBef>
                        <a:spcAft>
                          <a:spcPts val="0"/>
                        </a:spcAft>
                        <a:buAutoNum type="arabicPeriod"/>
                      </a:pPr>
                      <a:r>
                        <a:rPr lang="en-US" sz="1050" b="0" i="0" u="none" strike="noStrike" kern="1200" noProof="0" dirty="0">
                          <a:solidFill>
                            <a:srgbClr val="231F20"/>
                          </a:solidFill>
                          <a:latin typeface="+mn-lt"/>
                        </a:rPr>
                        <a:t>…………………..</a:t>
                      </a:r>
                    </a:p>
                    <a:p>
                      <a:pPr marL="228600" lvl="0" indent="-228600" algn="l">
                        <a:lnSpc>
                          <a:spcPct val="100000"/>
                        </a:lnSpc>
                        <a:spcBef>
                          <a:spcPts val="0"/>
                        </a:spcBef>
                        <a:spcAft>
                          <a:spcPts val="0"/>
                        </a:spcAft>
                        <a:buAutoNum type="arabicPeriod"/>
                      </a:pPr>
                      <a:r>
                        <a:rPr lang="en-US" sz="1050" b="0" i="0" u="none" strike="noStrike" kern="1200" noProof="0" dirty="0">
                          <a:solidFill>
                            <a:srgbClr val="231F20"/>
                          </a:solidFill>
                          <a:latin typeface="+mn-lt"/>
                        </a:rPr>
                        <a:t>………………..</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sz="1050" b="0" i="0" u="none" strike="noStrike" kern="1200" noProof="0" dirty="0">
                          <a:solidFill>
                            <a:srgbClr val="231F20"/>
                          </a:solidFill>
                          <a:latin typeface="+mn-lt"/>
                        </a:rPr>
                        <a:t>~~~~~~~~~~~~~~~~~~~~~~~~~.</a:t>
                      </a:r>
                    </a:p>
                    <a:p>
                      <a:pPr marL="228600" marR="0" lvl="0" indent="-228600" algn="l" defTabSz="914400" rtl="0" eaLnBrk="1" fontAlgn="auto" latinLnBrk="0" hangingPunct="1">
                        <a:lnSpc>
                          <a:spcPct val="100000"/>
                        </a:lnSpc>
                        <a:spcBef>
                          <a:spcPts val="0"/>
                        </a:spcBef>
                        <a:spcAft>
                          <a:spcPts val="0"/>
                        </a:spcAft>
                        <a:buClrTx/>
                        <a:buSzTx/>
                        <a:buFontTx/>
                        <a:buAutoNum type="arabicPeriod" startAt="5"/>
                        <a:tabLst/>
                        <a:defRPr/>
                      </a:pPr>
                      <a:r>
                        <a:rPr lang="en-US" sz="1050" b="0" i="0" u="none" strike="noStrike" kern="1200" noProof="0" dirty="0">
                          <a:solidFill>
                            <a:srgbClr val="231F20"/>
                          </a:solidFill>
                          <a:latin typeface="+mn-lt"/>
                        </a:rPr>
                        <a:t>!!!!!!!!!!!!!.</a:t>
                      </a:r>
                      <a:endParaRPr lang="en-US" sz="1050" dirty="0">
                        <a:latin typeface="+mn-lt"/>
                      </a:endParaRPr>
                    </a:p>
                  </a:txBody>
                  <a:tcPr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164532964"/>
                  </a:ext>
                </a:extLst>
              </a:tr>
              <a:tr h="280088">
                <a:tc gridSpan="2">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1200" b="1" dirty="0">
                          <a:solidFill>
                            <a:schemeClr val="bg1"/>
                          </a:solidFill>
                          <a:effectLst/>
                          <a:latin typeface="Helvetica" pitchFamily="2" charset="0"/>
                          <a:ea typeface="Helvetica Neue" panose="02000503000000020004" pitchFamily="2" charset="0"/>
                          <a:cs typeface="Helvetica Neue" panose="02000503000000020004" pitchFamily="2" charset="0"/>
                        </a:rPr>
                        <a:t>How does the programme plan to resolve these issues/risks?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2"/>
                    </a:solidFill>
                  </a:tcPr>
                </a:tc>
                <a:tc hMerge="1">
                  <a:txBody>
                    <a:bodyPr/>
                    <a:lstStyle/>
                    <a:p>
                      <a:endParaRPr lang="en-GB"/>
                    </a:p>
                  </a:txBody>
                  <a:tcPr/>
                </a:tc>
                <a:extLst>
                  <a:ext uri="{0D108BD9-81ED-4DB2-BD59-A6C34878D82A}">
                    <a16:rowId xmlns:a16="http://schemas.microsoft.com/office/drawing/2014/main" val="848654984"/>
                  </a:ext>
                </a:extLst>
              </a:tr>
              <a:tr h="3052079">
                <a:tc>
                  <a: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50" b="0" i="0" u="none" strike="noStrike" noProof="0" dirty="0">
                          <a:solidFill>
                            <a:srgbClr val="231F20"/>
                          </a:solidFill>
                          <a:latin typeface="+mn-lt"/>
                        </a:rPr>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50" b="0" i="0" u="none" strike="noStrike" noProof="0" dirty="0">
                          <a:solidFill>
                            <a:srgbClr val="231F20"/>
                          </a:solidFill>
                          <a:latin typeface="+mn-lt"/>
                        </a:rPr>
                        <a:t>&amp;&amp;&amp;&amp;&amp;&amp;&amp;&amp;&amp;&amp;&amp;&amp;&amp;&amp;&amp;</a:t>
                      </a:r>
                    </a:p>
                  </a:txBody>
                  <a:tcPr anchor="ctr">
                    <a:lnL w="12700" cap="flat" cmpd="sng" algn="ctr">
                      <a:noFill/>
                      <a:prstDash val="solid"/>
                      <a:round/>
                      <a:headEnd type="none" w="med" len="med"/>
                      <a:tailEnd type="none" w="med" len="med"/>
                    </a:lnL>
                    <a:lnR w="6350" cap="flat" cmpd="sng" algn="ctr">
                      <a:solidFill>
                        <a:srgbClr val="005EB8"/>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050" b="0" i="0" u="none" strike="noStrike" noProof="0" dirty="0">
                          <a:solidFill>
                            <a:srgbClr val="231F20"/>
                          </a:solidFill>
                          <a:latin typeface="+mn-lt"/>
                        </a:rPr>
                        <a:t>~~~~~~~~~~~~~~~~~~~~~~</a:t>
                      </a:r>
                      <a:endParaRPr lang="en-US" sz="1050" b="0" i="0" u="none" strike="noStrike" noProof="0" dirty="0">
                        <a:solidFill>
                          <a:schemeClr val="dk1"/>
                        </a:solidFill>
                        <a:latin typeface="+mn-lt"/>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050" b="0" i="0" u="none" strike="noStrike" noProof="0" dirty="0">
                          <a:solidFill>
                            <a:srgbClr val="231F20"/>
                          </a:solidFill>
                          <a:latin typeface="+mn-lt"/>
                        </a:rPr>
                        <a:t>………………………………………………</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050" b="0" i="0" u="none" strike="noStrike" noProof="0" dirty="0">
                          <a:solidFill>
                            <a:srgbClr val="231F20"/>
                          </a:solidFill>
                          <a:latin typeface="+mn-lt"/>
                        </a:rPr>
                        <a:t>&gt;&gt;&gt;&gt;&gt;&gt;&gt;&gt;&gt;&gt;&gt;&gt;&gt;&gt;&gt;&gt;&gt;&gt;&gt;&gt;&gt;&gt;&gt;&gt;&gt;.</a:t>
                      </a:r>
                      <a:endParaRPr lang="en-US" sz="1050" b="0" i="0" u="none" strike="noStrike" noProof="0" dirty="0">
                        <a:solidFill>
                          <a:schemeClr val="dk1"/>
                        </a:solidFill>
                        <a:latin typeface="+mn-lt"/>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sz="1050" dirty="0">
                          <a:solidFill>
                            <a:schemeClr val="tx1"/>
                          </a:solidFill>
                        </a:rPr>
                        <a:t>&lt;&lt;&lt;&lt;&lt;&lt;&lt;&lt;&lt;&lt;&lt;&lt;&lt;&lt;&lt;&lt;&lt;&lt;&lt;&lt;&lt;&lt;&lt;&lt;&lt;&lt;&lt;&lt;&lt;&lt;&lt;&lt;&lt;&lt;&lt;&lt;&lt;&lt;&lt;&lt;&lt;&lt;&lt;&lt;&lt;&lt;&lt;&lt;&lt;&lt;&lt;.</a:t>
                      </a:r>
                      <a:endParaRPr lang="en-US" sz="1050" b="0" i="0" u="none" strike="noStrike" dirty="0">
                        <a:solidFill>
                          <a:schemeClr val="dk1"/>
                        </a:solidFill>
                        <a:highlight>
                          <a:srgbClr val="FFFF00"/>
                        </a:highlight>
                        <a:latin typeface="+mn-lt"/>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050" b="0" i="0" u="none" strike="noStrike" noProof="0" dirty="0">
                          <a:solidFill>
                            <a:schemeClr val="tx1"/>
                          </a:solidFill>
                          <a:latin typeface="+mn-lt"/>
                        </a:rPr>
                        <a:t>…………………………………………………………………………………………………………………………………………………………..</a:t>
                      </a:r>
                      <a:endParaRPr lang="en-US" sz="1050" b="0" i="0" u="none" strike="noStrike" noProof="0" dirty="0">
                        <a:solidFill>
                          <a:srgbClr val="231F20"/>
                        </a:solidFill>
                        <a:latin typeface="+mn-lt"/>
                      </a:endParaRPr>
                    </a:p>
                  </a:txBody>
                  <a:tcPr anchor="ctr">
                    <a:lnL w="6350" cap="flat" cmpd="sng" algn="ctr">
                      <a:solidFill>
                        <a:srgbClr val="005EB8"/>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309092185"/>
                  </a:ext>
                </a:extLst>
              </a:tr>
            </a:tbl>
          </a:graphicData>
        </a:graphic>
      </p:graphicFrame>
      <p:sp>
        <p:nvSpPr>
          <p:cNvPr id="41" name="Rectangle 40">
            <a:extLst>
              <a:ext uri="{FF2B5EF4-FFF2-40B4-BE49-F238E27FC236}">
                <a16:creationId xmlns:a16="http://schemas.microsoft.com/office/drawing/2014/main" id="{CA0FE324-C35C-E16C-8437-0DE6097C0758}"/>
              </a:ext>
            </a:extLst>
          </p:cNvPr>
          <p:cNvSpPr/>
          <p:nvPr/>
        </p:nvSpPr>
        <p:spPr>
          <a:xfrm>
            <a:off x="2002570" y="2322856"/>
            <a:ext cx="2503656" cy="990354"/>
          </a:xfrm>
          <a:prstGeom prst="rect">
            <a:avLst/>
          </a:prstGeom>
          <a:solidFill>
            <a:schemeClr val="bg1"/>
          </a:solid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highlight>
                  <a:srgbClr val="FFFF00"/>
                </a:highlight>
              </a:rPr>
              <a:t>Click</a:t>
            </a:r>
            <a:r>
              <a:rPr lang="en-GB" sz="1100" dirty="0"/>
              <a:t> on the </a:t>
            </a:r>
            <a:r>
              <a:rPr lang="en-GB" sz="1100" b="1" dirty="0"/>
              <a:t>Programme Profile </a:t>
            </a:r>
            <a:r>
              <a:rPr lang="en-GB" sz="1100" dirty="0"/>
              <a:t> and then </a:t>
            </a:r>
            <a:r>
              <a:rPr lang="en-GB" sz="1100" b="1" dirty="0"/>
              <a:t>Programme Status and Factors</a:t>
            </a:r>
            <a:r>
              <a:rPr lang="en-GB" sz="1100" dirty="0"/>
              <a:t> and then </a:t>
            </a:r>
            <a:r>
              <a:rPr lang="en-GB" sz="1100" b="1" dirty="0"/>
              <a:t>Overall Delivery Confidence </a:t>
            </a:r>
            <a:r>
              <a:rPr lang="en-GB" sz="1100" dirty="0"/>
              <a:t>and </a:t>
            </a:r>
            <a:r>
              <a:rPr lang="en-GB" sz="1100" b="1" dirty="0"/>
              <a:t>copy and paste the justification</a:t>
            </a:r>
          </a:p>
        </p:txBody>
      </p:sp>
      <p:sp>
        <p:nvSpPr>
          <p:cNvPr id="60" name="Rectangle 59">
            <a:extLst>
              <a:ext uri="{FF2B5EF4-FFF2-40B4-BE49-F238E27FC236}">
                <a16:creationId xmlns:a16="http://schemas.microsoft.com/office/drawing/2014/main" id="{A355FDE7-6DC7-255F-A939-3807C32DB8DF}"/>
              </a:ext>
            </a:extLst>
          </p:cNvPr>
          <p:cNvSpPr/>
          <p:nvPr/>
        </p:nvSpPr>
        <p:spPr>
          <a:xfrm>
            <a:off x="2360778" y="3682158"/>
            <a:ext cx="2503656" cy="1566984"/>
          </a:xfrm>
          <a:prstGeom prst="rect">
            <a:avLst/>
          </a:prstGeom>
          <a:solidFill>
            <a:schemeClr val="bg1"/>
          </a:solid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highlight>
                  <a:srgbClr val="FFFF00"/>
                </a:highlight>
              </a:rPr>
              <a:t>Click</a:t>
            </a:r>
            <a:r>
              <a:rPr lang="en-GB" sz="1100" dirty="0"/>
              <a:t> on the </a:t>
            </a:r>
            <a:r>
              <a:rPr lang="en-GB" sz="1100" b="1" dirty="0"/>
              <a:t>Programme Profile </a:t>
            </a:r>
            <a:r>
              <a:rPr lang="en-GB" sz="1100" dirty="0"/>
              <a:t> and then </a:t>
            </a:r>
            <a:r>
              <a:rPr lang="en-GB" sz="1100" b="1" dirty="0">
                <a:highlight>
                  <a:srgbClr val="FFFF00"/>
                </a:highlight>
              </a:rPr>
              <a:t>click</a:t>
            </a:r>
            <a:r>
              <a:rPr lang="en-GB" sz="1100" b="1" dirty="0"/>
              <a:t> on the most recently Monthly Recent Narrative </a:t>
            </a:r>
            <a:r>
              <a:rPr lang="en-GB" sz="1100" dirty="0"/>
              <a:t>(should have been published before submission date) and copy and paste narrative under </a:t>
            </a:r>
            <a:r>
              <a:rPr lang="en-GB" sz="1100" b="1" dirty="0"/>
              <a:t>“</a:t>
            </a:r>
            <a:r>
              <a:rPr lang="en-GB" sz="1100" b="1" i="0" dirty="0">
                <a:solidFill>
                  <a:srgbClr val="000000"/>
                </a:solidFill>
                <a:effectLst/>
                <a:latin typeface="Roboto" panose="02000000000000000000" pitchFamily="2" charset="0"/>
              </a:rPr>
              <a:t>What are the main RECENT ACHIEVEMENTS that you would like to highlight to corporate leadership”</a:t>
            </a:r>
            <a:endParaRPr lang="en-GB" sz="1100" b="1" dirty="0"/>
          </a:p>
        </p:txBody>
      </p:sp>
      <p:sp>
        <p:nvSpPr>
          <p:cNvPr id="62" name="Rectangle 61">
            <a:extLst>
              <a:ext uri="{FF2B5EF4-FFF2-40B4-BE49-F238E27FC236}">
                <a16:creationId xmlns:a16="http://schemas.microsoft.com/office/drawing/2014/main" id="{587F0D2A-E6A1-A202-4200-44FB841C5E23}"/>
              </a:ext>
            </a:extLst>
          </p:cNvPr>
          <p:cNvSpPr/>
          <p:nvPr/>
        </p:nvSpPr>
        <p:spPr>
          <a:xfrm>
            <a:off x="8174126" y="599410"/>
            <a:ext cx="2503656" cy="2672481"/>
          </a:xfrm>
          <a:prstGeom prst="rect">
            <a:avLst/>
          </a:prstGeom>
          <a:solidFill>
            <a:schemeClr val="bg1"/>
          </a:solid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highlight>
                  <a:srgbClr val="FFFF00"/>
                </a:highlight>
              </a:rPr>
              <a:t>Click</a:t>
            </a:r>
            <a:r>
              <a:rPr lang="en-GB" sz="1100" dirty="0"/>
              <a:t> on the </a:t>
            </a:r>
            <a:r>
              <a:rPr lang="en-GB" sz="1100" b="1" dirty="0"/>
              <a:t>Programme Profile </a:t>
            </a:r>
            <a:r>
              <a:rPr lang="en-GB" sz="1100" dirty="0"/>
              <a:t> and then </a:t>
            </a:r>
            <a:r>
              <a:rPr lang="en-GB" sz="1100" dirty="0">
                <a:highlight>
                  <a:srgbClr val="FFFF00"/>
                </a:highlight>
              </a:rPr>
              <a:t>click</a:t>
            </a:r>
            <a:r>
              <a:rPr lang="en-GB" sz="1100" dirty="0"/>
              <a:t> on the most recently Monthly Risk Reporting (should have been published before submission date) and copy and paste narrative under “</a:t>
            </a:r>
            <a:r>
              <a:rPr lang="en-GB" sz="1100" b="1" i="0" dirty="0">
                <a:solidFill>
                  <a:srgbClr val="000000"/>
                </a:solidFill>
                <a:effectLst/>
                <a:latin typeface="Roboto" panose="02000000000000000000" pitchFamily="2" charset="0"/>
              </a:rPr>
              <a:t>What are the risks that could impact delivery of your initiative’s objectives, outcomes or benefits - as specified in the business case?”. </a:t>
            </a:r>
            <a:r>
              <a:rPr lang="en-GB" sz="1100" i="0" dirty="0">
                <a:solidFill>
                  <a:srgbClr val="000000"/>
                </a:solidFill>
                <a:effectLst/>
                <a:latin typeface="Roboto" panose="02000000000000000000" pitchFamily="2" charset="0"/>
              </a:rPr>
              <a:t>If nothing is written here</a:t>
            </a:r>
            <a:r>
              <a:rPr lang="en-GB" sz="1100" b="1" i="0" dirty="0">
                <a:solidFill>
                  <a:srgbClr val="000000"/>
                </a:solidFill>
                <a:effectLst/>
                <a:latin typeface="Roboto" panose="02000000000000000000" pitchFamily="2" charset="0"/>
              </a:rPr>
              <a:t>, please </a:t>
            </a:r>
            <a:r>
              <a:rPr lang="en-GB" sz="1100" b="1" i="0" dirty="0">
                <a:solidFill>
                  <a:srgbClr val="000000"/>
                </a:solidFill>
                <a:effectLst/>
                <a:highlight>
                  <a:srgbClr val="FFFF00"/>
                </a:highlight>
                <a:latin typeface="Roboto" panose="02000000000000000000" pitchFamily="2" charset="0"/>
              </a:rPr>
              <a:t>click</a:t>
            </a:r>
            <a:r>
              <a:rPr lang="en-GB" sz="1100" b="1" i="0" dirty="0">
                <a:solidFill>
                  <a:srgbClr val="000000"/>
                </a:solidFill>
                <a:effectLst/>
                <a:latin typeface="Roboto" panose="02000000000000000000" pitchFamily="2" charset="0"/>
              </a:rPr>
              <a:t> on the risk tab </a:t>
            </a:r>
            <a:r>
              <a:rPr lang="en-GB" sz="1100" i="0" dirty="0">
                <a:solidFill>
                  <a:srgbClr val="000000"/>
                </a:solidFill>
                <a:effectLst/>
                <a:latin typeface="Roboto" panose="02000000000000000000" pitchFamily="2" charset="0"/>
              </a:rPr>
              <a:t>and copy and paste a summary risk titles.</a:t>
            </a:r>
          </a:p>
          <a:p>
            <a:pPr algn="ctr"/>
            <a:endParaRPr lang="en-GB" sz="1100" dirty="0">
              <a:solidFill>
                <a:srgbClr val="000000"/>
              </a:solidFill>
              <a:latin typeface="Roboto" panose="02000000000000000000" pitchFamily="2" charset="0"/>
            </a:endParaRPr>
          </a:p>
          <a:p>
            <a:pPr algn="ctr"/>
            <a:r>
              <a:rPr lang="en-GB" sz="1100" dirty="0">
                <a:solidFill>
                  <a:srgbClr val="000000"/>
                </a:solidFill>
                <a:latin typeface="Roboto" panose="02000000000000000000" pitchFamily="2" charset="0"/>
              </a:rPr>
              <a:t>Issues should be copied and pasted from the Issue tab.</a:t>
            </a:r>
            <a:endParaRPr lang="en-GB" sz="1100" dirty="0"/>
          </a:p>
        </p:txBody>
      </p:sp>
      <p:sp>
        <p:nvSpPr>
          <p:cNvPr id="63" name="Rectangle 62">
            <a:extLst>
              <a:ext uri="{FF2B5EF4-FFF2-40B4-BE49-F238E27FC236}">
                <a16:creationId xmlns:a16="http://schemas.microsoft.com/office/drawing/2014/main" id="{0F3E6F76-5913-AB74-ECCC-A115C1481A12}"/>
              </a:ext>
            </a:extLst>
          </p:cNvPr>
          <p:cNvSpPr/>
          <p:nvPr/>
        </p:nvSpPr>
        <p:spPr>
          <a:xfrm>
            <a:off x="2727456" y="5565788"/>
            <a:ext cx="3169861" cy="1261694"/>
          </a:xfrm>
          <a:prstGeom prst="rect">
            <a:avLst/>
          </a:prstGeom>
          <a:solidFill>
            <a:schemeClr val="bg1"/>
          </a:solid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b="1" dirty="0"/>
              <a:t>Workforce Data</a:t>
            </a:r>
            <a:r>
              <a:rPr lang="en-GB" sz="1100" dirty="0"/>
              <a:t> </a:t>
            </a:r>
            <a:r>
              <a:rPr lang="en-GB" sz="1100" dirty="0">
                <a:highlight>
                  <a:srgbClr val="FFFF00"/>
                </a:highlight>
              </a:rPr>
              <a:t>is accessible </a:t>
            </a:r>
            <a:r>
              <a:rPr lang="en-GB" sz="1100" dirty="0"/>
              <a:t>on the main Programme Profile page under </a:t>
            </a:r>
            <a:r>
              <a:rPr lang="en-GB" sz="1100" b="1" dirty="0"/>
              <a:t>“Workforce Overview”. </a:t>
            </a:r>
            <a:r>
              <a:rPr lang="en-GB" sz="1100" dirty="0"/>
              <a:t>Copy and paste with headings and sense check against Workforce Data held by PMO Team.</a:t>
            </a:r>
            <a:endParaRPr lang="en-GB" sz="1100" b="1" dirty="0"/>
          </a:p>
        </p:txBody>
      </p:sp>
      <p:sp>
        <p:nvSpPr>
          <p:cNvPr id="467" name="Rectangle 466">
            <a:extLst>
              <a:ext uri="{FF2B5EF4-FFF2-40B4-BE49-F238E27FC236}">
                <a16:creationId xmlns:a16="http://schemas.microsoft.com/office/drawing/2014/main" id="{5946A948-F5C5-155C-4642-E285E983D2CC}"/>
              </a:ext>
            </a:extLst>
          </p:cNvPr>
          <p:cNvSpPr/>
          <p:nvPr/>
        </p:nvSpPr>
        <p:spPr>
          <a:xfrm>
            <a:off x="8212716" y="3888661"/>
            <a:ext cx="2503656" cy="2672481"/>
          </a:xfrm>
          <a:prstGeom prst="rect">
            <a:avLst/>
          </a:prstGeom>
          <a:solidFill>
            <a:schemeClr val="bg1"/>
          </a:solid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highlight>
                  <a:srgbClr val="FFFF00"/>
                </a:highlight>
              </a:rPr>
              <a:t>Click</a:t>
            </a:r>
            <a:r>
              <a:rPr lang="en-GB" sz="1100" dirty="0"/>
              <a:t> on the </a:t>
            </a:r>
            <a:r>
              <a:rPr lang="en-GB" sz="1100" b="1" dirty="0"/>
              <a:t>Risk and Issue Tab and </a:t>
            </a:r>
            <a:r>
              <a:rPr lang="en-GB" sz="1100" b="1" dirty="0">
                <a:highlight>
                  <a:srgbClr val="FFFF00"/>
                </a:highlight>
              </a:rPr>
              <a:t>click</a:t>
            </a:r>
            <a:r>
              <a:rPr lang="en-GB" sz="1100" b="1" dirty="0"/>
              <a:t> on each relevant risk or issue, </a:t>
            </a:r>
            <a:r>
              <a:rPr lang="en-GB" sz="1100" dirty="0"/>
              <a:t>copy and pasting the mitigating actions detailed. </a:t>
            </a:r>
          </a:p>
          <a:p>
            <a:pPr algn="ctr"/>
            <a:endParaRPr lang="en-GB" sz="1100" dirty="0"/>
          </a:p>
          <a:p>
            <a:pPr algn="ctr"/>
            <a:r>
              <a:rPr lang="en-GB" sz="1100" dirty="0"/>
              <a:t>If the totality of mitigating actions goes beyond the space, seek to summarise and ask teams to sense check when they review the draft slides.</a:t>
            </a:r>
          </a:p>
        </p:txBody>
      </p:sp>
      <p:sp>
        <p:nvSpPr>
          <p:cNvPr id="469" name="Oval 468">
            <a:extLst>
              <a:ext uri="{FF2B5EF4-FFF2-40B4-BE49-F238E27FC236}">
                <a16:creationId xmlns:a16="http://schemas.microsoft.com/office/drawing/2014/main" id="{52E957C8-F4E1-B53A-4ED4-C1EA576E20C6}"/>
              </a:ext>
            </a:extLst>
          </p:cNvPr>
          <p:cNvSpPr/>
          <p:nvPr/>
        </p:nvSpPr>
        <p:spPr>
          <a:xfrm>
            <a:off x="561702" y="1554479"/>
            <a:ext cx="692331" cy="68169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0" name="Oval 469">
            <a:extLst>
              <a:ext uri="{FF2B5EF4-FFF2-40B4-BE49-F238E27FC236}">
                <a16:creationId xmlns:a16="http://schemas.microsoft.com/office/drawing/2014/main" id="{BA10DD6E-671E-CBD9-EDC6-7F11C2BF2A2D}"/>
              </a:ext>
            </a:extLst>
          </p:cNvPr>
          <p:cNvSpPr/>
          <p:nvPr/>
        </p:nvSpPr>
        <p:spPr>
          <a:xfrm>
            <a:off x="2137954" y="1554478"/>
            <a:ext cx="692331" cy="68169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1" name="Oval 470">
            <a:extLst>
              <a:ext uri="{FF2B5EF4-FFF2-40B4-BE49-F238E27FC236}">
                <a16:creationId xmlns:a16="http://schemas.microsoft.com/office/drawing/2014/main" id="{369CC44C-0729-8241-66E1-40F98780CC3D}"/>
              </a:ext>
            </a:extLst>
          </p:cNvPr>
          <p:cNvSpPr/>
          <p:nvPr/>
        </p:nvSpPr>
        <p:spPr>
          <a:xfrm>
            <a:off x="3714206" y="1554478"/>
            <a:ext cx="692331" cy="68169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2" name="Oval 471">
            <a:extLst>
              <a:ext uri="{FF2B5EF4-FFF2-40B4-BE49-F238E27FC236}">
                <a16:creationId xmlns:a16="http://schemas.microsoft.com/office/drawing/2014/main" id="{FCC2CA7A-BA90-FE29-57DA-37CB6636A671}"/>
              </a:ext>
            </a:extLst>
          </p:cNvPr>
          <p:cNvSpPr/>
          <p:nvPr/>
        </p:nvSpPr>
        <p:spPr>
          <a:xfrm>
            <a:off x="5357752" y="1556479"/>
            <a:ext cx="692331" cy="68169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3" name="Rectangle 472">
            <a:extLst>
              <a:ext uri="{FF2B5EF4-FFF2-40B4-BE49-F238E27FC236}">
                <a16:creationId xmlns:a16="http://schemas.microsoft.com/office/drawing/2014/main" id="{412A9E4D-1C4B-695C-22D4-00D3FAB6CAC2}"/>
              </a:ext>
            </a:extLst>
          </p:cNvPr>
          <p:cNvSpPr/>
          <p:nvPr/>
        </p:nvSpPr>
        <p:spPr>
          <a:xfrm>
            <a:off x="1708862" y="340330"/>
            <a:ext cx="2503656" cy="990354"/>
          </a:xfrm>
          <a:prstGeom prst="rect">
            <a:avLst/>
          </a:prstGeom>
          <a:solidFill>
            <a:schemeClr val="bg1"/>
          </a:solid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t>Update circles to reflect the latest RAG, which </a:t>
            </a:r>
            <a:r>
              <a:rPr lang="en-GB" sz="1100" dirty="0">
                <a:highlight>
                  <a:srgbClr val="FFFF00"/>
                </a:highlight>
              </a:rPr>
              <a:t>are available </a:t>
            </a:r>
            <a:r>
              <a:rPr lang="en-GB" sz="1100" dirty="0"/>
              <a:t>in the summary tab, under the heading </a:t>
            </a:r>
            <a:r>
              <a:rPr lang="en-GB" sz="1100" b="1" dirty="0"/>
              <a:t>Programme Status and Factors.</a:t>
            </a:r>
            <a:r>
              <a:rPr lang="en-GB" sz="1100" dirty="0"/>
              <a:t> </a:t>
            </a:r>
            <a:endParaRPr lang="en-GB" sz="1100" b="1" dirty="0"/>
          </a:p>
        </p:txBody>
      </p:sp>
    </p:spTree>
    <p:extLst>
      <p:ext uri="{BB962C8B-B14F-4D97-AF65-F5344CB8AC3E}">
        <p14:creationId xmlns:p14="http://schemas.microsoft.com/office/powerpoint/2010/main" val="2031942995"/>
      </p:ext>
    </p:extLst>
  </p:cSld>
  <p:clrMapOvr>
    <a:masterClrMapping/>
  </p:clrMapOvr>
  <mc:AlternateContent xmlns:mc="http://schemas.openxmlformats.org/markup-compatibility/2006">
    <mc:Choice xmlns:p159="http://schemas.microsoft.com/office/powerpoint/2015/09/main" Requires="p159">
      <p:transition spd="slow">
        <p159:morph option="byWord"/>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39" name="Table 538">
            <a:extLst>
              <a:ext uri="{FF2B5EF4-FFF2-40B4-BE49-F238E27FC236}">
                <a16:creationId xmlns:a16="http://schemas.microsoft.com/office/drawing/2014/main" id="{73BDDB42-EB7B-B4C8-605F-8317A8576158}"/>
              </a:ext>
            </a:extLst>
          </p:cNvPr>
          <p:cNvGraphicFramePr>
            <a:graphicFrameLocks noGrp="1"/>
          </p:cNvGraphicFramePr>
          <p:nvPr/>
        </p:nvGraphicFramePr>
        <p:xfrm>
          <a:off x="158344" y="81250"/>
          <a:ext cx="5604693" cy="518160"/>
        </p:xfrm>
        <a:graphic>
          <a:graphicData uri="http://schemas.openxmlformats.org/drawingml/2006/table">
            <a:tbl>
              <a:tblPr firstRow="1" bandRow="1">
                <a:tableStyleId>{5C22544A-7EE6-4342-B048-85BDC9FD1C3A}</a:tableStyleId>
              </a:tblPr>
              <a:tblGrid>
                <a:gridCol w="5604693">
                  <a:extLst>
                    <a:ext uri="{9D8B030D-6E8A-4147-A177-3AD203B41FA5}">
                      <a16:colId xmlns:a16="http://schemas.microsoft.com/office/drawing/2014/main" val="1673334241"/>
                    </a:ext>
                  </a:extLst>
                </a:gridCol>
              </a:tblGrid>
              <a:tr h="370840">
                <a:tc>
                  <a:txBody>
                    <a:bodyPr/>
                    <a:lstStyle/>
                    <a:p>
                      <a:r>
                        <a:rPr lang="en-GB" sz="2800" spc="300"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XXXXXXXXXX</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2"/>
                    </a:solidFill>
                  </a:tcPr>
                </a:tc>
                <a:extLst>
                  <a:ext uri="{0D108BD9-81ED-4DB2-BD59-A6C34878D82A}">
                    <a16:rowId xmlns:a16="http://schemas.microsoft.com/office/drawing/2014/main" val="346060947"/>
                  </a:ext>
                </a:extLst>
              </a:tr>
            </a:tbl>
          </a:graphicData>
        </a:graphic>
      </p:graphicFrame>
      <p:sp>
        <p:nvSpPr>
          <p:cNvPr id="541" name="TextBox 540">
            <a:extLst>
              <a:ext uri="{FF2B5EF4-FFF2-40B4-BE49-F238E27FC236}">
                <a16:creationId xmlns:a16="http://schemas.microsoft.com/office/drawing/2014/main" id="{23E7DBE3-AFBB-5FAB-D344-79CD0CDE9ABD}"/>
              </a:ext>
            </a:extLst>
          </p:cNvPr>
          <p:cNvSpPr txBox="1"/>
          <p:nvPr/>
        </p:nvSpPr>
        <p:spPr>
          <a:xfrm>
            <a:off x="82659" y="563455"/>
            <a:ext cx="12026682"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solidFill>
                  <a:srgbClr val="231F20"/>
                </a:solidFill>
                <a:effectLst/>
                <a:uLnTx/>
                <a:uFillTx/>
                <a:latin typeface="Helvetica" pitchFamily="2" charset="0"/>
                <a:ea typeface="+mn-ea"/>
                <a:cs typeface="+mn-cs"/>
              </a:rPr>
              <a:t>SUMMARY: </a:t>
            </a:r>
            <a:r>
              <a:rPr lang="en-GB" sz="1200" b="1" dirty="0">
                <a:solidFill>
                  <a:srgbClr val="231F20"/>
                </a:solidFill>
                <a:latin typeface="Helvetica" pitchFamily="2" charset="0"/>
              </a:rPr>
              <a:t>	</a:t>
            </a:r>
            <a:r>
              <a:rPr kumimoji="0" lang="en-GB" sz="1100" b="0" i="0" u="none" strike="noStrike" kern="1200" cap="none" spc="0" normalizeH="0" baseline="0" noProof="0" dirty="0">
                <a:ln>
                  <a:noFill/>
                </a:ln>
                <a:solidFill>
                  <a:srgbClr val="231F20"/>
                </a:solidFill>
                <a:effectLst/>
                <a:uLnTx/>
                <a:uFillTx/>
                <a:ea typeface="+mn-ea"/>
                <a:cs typeface="+mn-cs"/>
              </a:rPr>
              <a:t>XXXXXXXXXXXXXXX</a:t>
            </a:r>
          </a:p>
        </p:txBody>
      </p:sp>
      <p:graphicFrame>
        <p:nvGraphicFramePr>
          <p:cNvPr id="2" name="Table 1">
            <a:extLst>
              <a:ext uri="{FF2B5EF4-FFF2-40B4-BE49-F238E27FC236}">
                <a16:creationId xmlns:a16="http://schemas.microsoft.com/office/drawing/2014/main" id="{0EDE0AA3-DB14-C584-35D5-762943896FF1}"/>
              </a:ext>
            </a:extLst>
          </p:cNvPr>
          <p:cNvGraphicFramePr>
            <a:graphicFrameLocks noGrp="1"/>
          </p:cNvGraphicFramePr>
          <p:nvPr/>
        </p:nvGraphicFramePr>
        <p:xfrm>
          <a:off x="90925" y="972616"/>
          <a:ext cx="6326947" cy="5854866"/>
        </p:xfrm>
        <a:graphic>
          <a:graphicData uri="http://schemas.openxmlformats.org/drawingml/2006/table">
            <a:tbl>
              <a:tblPr firstRow="1" bandRow="1">
                <a:tableStyleId>{5C22544A-7EE6-4342-B048-85BDC9FD1C3A}</a:tableStyleId>
              </a:tblPr>
              <a:tblGrid>
                <a:gridCol w="1596516">
                  <a:extLst>
                    <a:ext uri="{9D8B030D-6E8A-4147-A177-3AD203B41FA5}">
                      <a16:colId xmlns:a16="http://schemas.microsoft.com/office/drawing/2014/main" val="1817074859"/>
                    </a:ext>
                  </a:extLst>
                </a:gridCol>
                <a:gridCol w="1060618">
                  <a:extLst>
                    <a:ext uri="{9D8B030D-6E8A-4147-A177-3AD203B41FA5}">
                      <a16:colId xmlns:a16="http://schemas.microsoft.com/office/drawing/2014/main" val="3526535003"/>
                    </a:ext>
                  </a:extLst>
                </a:gridCol>
                <a:gridCol w="535900">
                  <a:extLst>
                    <a:ext uri="{9D8B030D-6E8A-4147-A177-3AD203B41FA5}">
                      <a16:colId xmlns:a16="http://schemas.microsoft.com/office/drawing/2014/main" val="3343465894"/>
                    </a:ext>
                  </a:extLst>
                </a:gridCol>
                <a:gridCol w="1596518">
                  <a:extLst>
                    <a:ext uri="{9D8B030D-6E8A-4147-A177-3AD203B41FA5}">
                      <a16:colId xmlns:a16="http://schemas.microsoft.com/office/drawing/2014/main" val="2064176835"/>
                    </a:ext>
                  </a:extLst>
                </a:gridCol>
                <a:gridCol w="1537395">
                  <a:extLst>
                    <a:ext uri="{9D8B030D-6E8A-4147-A177-3AD203B41FA5}">
                      <a16:colId xmlns:a16="http://schemas.microsoft.com/office/drawing/2014/main" val="1073934491"/>
                    </a:ext>
                  </a:extLst>
                </a:gridCol>
              </a:tblGrid>
              <a:tr h="237216">
                <a:tc gridSpan="5">
                  <a:txBody>
                    <a:bodyPr/>
                    <a:lstStyle/>
                    <a:p>
                      <a:pPr algn="l"/>
                      <a:r>
                        <a:rPr lang="en-GB" sz="1200">
                          <a:solidFill>
                            <a:schemeClr val="bg1"/>
                          </a:solidFill>
                          <a:latin typeface="Helvetica" pitchFamily="2" charset="0"/>
                        </a:rPr>
                        <a:t>DELIVERY RAGS</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noFill/>
                      <a:prstDash val="solid"/>
                      <a:round/>
                      <a:headEnd type="none" w="med" len="med"/>
                      <a:tailEnd type="none" w="med" len="med"/>
                    </a:lnB>
                    <a:solidFill>
                      <a:schemeClr val="bg2"/>
                    </a:solidFill>
                  </a:tcPr>
                </a:tc>
                <a:tc hMerge="1">
                  <a:txBody>
                    <a:bodyPr/>
                    <a:lstStyle/>
                    <a:p>
                      <a:endParaRPr lang="en-GB"/>
                    </a:p>
                  </a:txBody>
                  <a:tcPr/>
                </a:tc>
                <a:tc hMerge="1">
                  <a:txBody>
                    <a:bodyPr/>
                    <a:lstStyle/>
                    <a:p>
                      <a:endParaRPr lang="en-GB"/>
                    </a:p>
                  </a:txBody>
                  <a:tcPr/>
                </a:tc>
                <a:tc hMerge="1">
                  <a:txBody>
                    <a:bodyPr/>
                    <a:lstStyle/>
                    <a:p>
                      <a:endParaRPr lang="en-GB"/>
                    </a:p>
                  </a:txBody>
                  <a:tcPr>
                    <a:lnL w="12700" cap="flat" cmpd="sng" algn="ctr">
                      <a:solidFill>
                        <a:schemeClr val="bg2"/>
                      </a:solidFill>
                      <a:prstDash val="solid"/>
                      <a:round/>
                      <a:headEnd type="none" w="med" len="med"/>
                      <a:tailEnd type="none" w="med" len="med"/>
                    </a:lnL>
                  </a:tcPr>
                </a:tc>
                <a:tc hMerge="1">
                  <a:txBody>
                    <a:bodyPr/>
                    <a:lstStyle/>
                    <a:p>
                      <a:endParaRPr lang="en-GB"/>
                    </a:p>
                  </a:txBody>
                  <a:tcPr/>
                </a:tc>
                <a:extLst>
                  <a:ext uri="{0D108BD9-81ED-4DB2-BD59-A6C34878D82A}">
                    <a16:rowId xmlns:a16="http://schemas.microsoft.com/office/drawing/2014/main" val="1114203667"/>
                  </a:ext>
                </a:extLst>
              </a:tr>
              <a:tr h="230626">
                <a:tc>
                  <a:txBody>
                    <a:bodyPr/>
                    <a:lstStyle/>
                    <a:p>
                      <a:pPr algn="ctr"/>
                      <a:r>
                        <a:rPr lang="en-GB" sz="1150" b="1" spc="-110" baseline="0">
                          <a:solidFill>
                            <a:schemeClr val="tx1"/>
                          </a:solidFill>
                          <a:latin typeface="Helvetica" pitchFamily="2" charset="0"/>
                        </a:rPr>
                        <a:t>CONFIDENCE</a:t>
                      </a:r>
                    </a:p>
                  </a:txBody>
                  <a:tcPr>
                    <a:lnL w="12700" cap="flat" cmpd="sng" algn="ctr">
                      <a:noFill/>
                      <a:prstDash val="solid"/>
                      <a:round/>
                      <a:headEnd type="none" w="med" len="med"/>
                      <a:tailEnd type="none" w="med" len="med"/>
                    </a:lnL>
                    <a:lnR w="6350" cap="flat" cmpd="sng" algn="ctr">
                      <a:solidFill>
                        <a:srgbClr val="005EB8"/>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algn="ctr"/>
                      <a:r>
                        <a:rPr lang="en-GB" sz="1150" b="1" spc="-110" baseline="0">
                          <a:solidFill>
                            <a:schemeClr val="tx1"/>
                          </a:solidFill>
                          <a:latin typeface="Helvetica" pitchFamily="2" charset="0"/>
                        </a:rPr>
                        <a:t>AGAINST PLAN</a:t>
                      </a:r>
                    </a:p>
                  </a:txBody>
                  <a:tcP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GB" sz="1150" b="1" spc="-110" baseline="0">
                        <a:solidFill>
                          <a:schemeClr val="tx1"/>
                        </a:solidFill>
                        <a:latin typeface="Helvetica" pitchFamily="2" charset="0"/>
                      </a:endParaRPr>
                    </a:p>
                  </a:txBody>
                  <a:tcP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GB" sz="1150" b="1" spc="-110" baseline="0">
                          <a:solidFill>
                            <a:schemeClr val="tx1"/>
                          </a:solidFill>
                          <a:latin typeface="Helvetica" pitchFamily="2" charset="0"/>
                        </a:rPr>
                        <a:t>AGAINST BUDGET</a:t>
                      </a:r>
                    </a:p>
                  </a:txBody>
                  <a:tcP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GB" sz="1150" b="1" spc="-110" baseline="0">
                          <a:solidFill>
                            <a:schemeClr val="tx1"/>
                          </a:solidFill>
                          <a:latin typeface="Helvetica" pitchFamily="2" charset="0"/>
                        </a:rPr>
                        <a:t>AGAINST RESOURCE</a:t>
                      </a:r>
                    </a:p>
                  </a:txBody>
                  <a:tcPr>
                    <a:lnL w="6350" cap="flat" cmpd="sng" algn="ctr">
                      <a:solidFill>
                        <a:srgbClr val="005EB8"/>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32948172"/>
                  </a:ext>
                </a:extLst>
              </a:tr>
              <a:tr h="688822">
                <a:tc>
                  <a:txBody>
                    <a:bodyPr/>
                    <a:lstStyle/>
                    <a:p>
                      <a:pPr algn="l"/>
                      <a:endParaRPr lang="en-GB" sz="1200">
                        <a:solidFill>
                          <a:schemeClr val="bg1"/>
                        </a:solidFill>
                        <a:latin typeface="Helvetica" pitchFamily="2" charset="0"/>
                      </a:endParaRPr>
                    </a:p>
                  </a:txBody>
                  <a:tcPr>
                    <a:lnL w="12700" cap="flat" cmpd="sng" algn="ctr">
                      <a:no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algn="l"/>
                      <a:endParaRPr lang="en-GB" sz="1200">
                        <a:solidFill>
                          <a:schemeClr val="bg1"/>
                        </a:solidFill>
                        <a:latin typeface="Helvetica" pitchFamily="2"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l"/>
                      <a:endParaRPr lang="en-GB" sz="1200">
                        <a:solidFill>
                          <a:schemeClr val="bg1"/>
                        </a:solidFill>
                        <a:latin typeface="Helvetica" pitchFamily="2"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GB" sz="1200">
                        <a:solidFill>
                          <a:schemeClr val="bg1"/>
                        </a:solidFill>
                        <a:latin typeface="Helvetica" pitchFamily="2"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GB" sz="1200">
                        <a:solidFill>
                          <a:schemeClr val="bg1"/>
                        </a:solidFill>
                        <a:latin typeface="Helvetica" pitchFamily="2" charset="0"/>
                      </a:endParaRPr>
                    </a:p>
                    <a:p>
                      <a:pPr algn="l"/>
                      <a:endParaRPr lang="en-GB" sz="1200">
                        <a:solidFill>
                          <a:schemeClr val="bg1"/>
                        </a:solidFill>
                        <a:latin typeface="Helvetica" pitchFamily="2" charset="0"/>
                      </a:endParaRPr>
                    </a:p>
                    <a:p>
                      <a:pPr algn="l"/>
                      <a:endParaRPr lang="en-GB" sz="1200">
                        <a:solidFill>
                          <a:schemeClr val="bg1"/>
                        </a:solidFill>
                        <a:latin typeface="Helvetica" pitchFamily="2" charset="0"/>
                      </a:endParaRPr>
                    </a:p>
                    <a:p>
                      <a:pPr algn="l"/>
                      <a:endParaRPr lang="en-GB" sz="1200">
                        <a:solidFill>
                          <a:schemeClr val="bg1"/>
                        </a:solidFill>
                        <a:latin typeface="Helvetica" pitchFamily="2" charset="0"/>
                      </a:endParaRPr>
                    </a:p>
                  </a:txBody>
                  <a:tcPr>
                    <a:lnL w="12700" cap="flat" cmpd="sng" algn="ctr">
                      <a:solidFill>
                        <a:schemeClr val="bg2"/>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844702342"/>
                  </a:ext>
                </a:extLst>
              </a:tr>
              <a:tr h="237216">
                <a:tc gridSpan="5">
                  <a:txBody>
                    <a:bodyPr/>
                    <a:lstStyle/>
                    <a:p>
                      <a:pPr algn="l"/>
                      <a:r>
                        <a:rPr lang="en-GB" sz="1200" b="1">
                          <a:solidFill>
                            <a:schemeClr val="bg1"/>
                          </a:solidFill>
                          <a:latin typeface="Helvetica" pitchFamily="2" charset="0"/>
                        </a:rPr>
                        <a:t>What supporting justification is provided for the assigned delivery confidence?</a:t>
                      </a: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2"/>
                    </a:solidFill>
                  </a:tcPr>
                </a:tc>
                <a:tc hMerge="1">
                  <a:txBody>
                    <a:bodyPr/>
                    <a:lstStyle/>
                    <a:p>
                      <a:endParaRPr lang="en-GB"/>
                    </a:p>
                  </a:txBody>
                  <a:tcPr/>
                </a:tc>
                <a:tc hMerge="1">
                  <a:txBody>
                    <a:bodyPr/>
                    <a:lstStyle/>
                    <a:p>
                      <a:endParaRPr lang="en-GB"/>
                    </a:p>
                  </a:txBody>
                  <a:tcPr/>
                </a:tc>
                <a:tc hMerge="1">
                  <a:txBody>
                    <a:bodyPr/>
                    <a:lstStyle/>
                    <a:p>
                      <a:endParaRPr lang="en-GB"/>
                    </a:p>
                  </a:txBody>
                  <a:tcPr>
                    <a:lnL w="12700" cap="flat" cmpd="sng" algn="ctr">
                      <a:solidFill>
                        <a:schemeClr val="bg2"/>
                      </a:solidFill>
                      <a:prstDash val="solid"/>
                      <a:round/>
                      <a:headEnd type="none" w="med" len="med"/>
                      <a:tailEnd type="none" w="med" len="med"/>
                    </a:lnL>
                    <a:lnT w="12700" cap="flat" cmpd="sng" algn="ctr">
                      <a:solidFill>
                        <a:schemeClr val="bg2"/>
                      </a:solidFill>
                      <a:prstDash val="solid"/>
                      <a:round/>
                      <a:headEnd type="none" w="med" len="med"/>
                      <a:tailEnd type="none" w="med" len="med"/>
                    </a:lnT>
                  </a:tcPr>
                </a:tc>
                <a:tc hMerge="1">
                  <a:txBody>
                    <a:bodyPr/>
                    <a:lstStyle/>
                    <a:p>
                      <a:endParaRPr lang="en-GB"/>
                    </a:p>
                  </a:txBody>
                  <a:tcPr/>
                </a:tc>
                <a:extLst>
                  <a:ext uri="{0D108BD9-81ED-4DB2-BD59-A6C34878D82A}">
                    <a16:rowId xmlns:a16="http://schemas.microsoft.com/office/drawing/2014/main" val="378623178"/>
                  </a:ext>
                </a:extLst>
              </a:tr>
              <a:tr h="606218">
                <a:tc gridSpan="5">
                  <a:txBody>
                    <a:bodyPr/>
                    <a:lstStyle/>
                    <a:p>
                      <a:pPr lvl="0" algn="l">
                        <a:lnSpc>
                          <a:spcPct val="100000"/>
                        </a:lnSpc>
                        <a:spcBef>
                          <a:spcPts val="0"/>
                        </a:spcBef>
                        <a:spcAft>
                          <a:spcPts val="0"/>
                        </a:spcAft>
                        <a:buNone/>
                      </a:pPr>
                      <a:endParaRPr lang="en-US" sz="1000" b="0" i="0" u="none" strike="noStrike" kern="1200" noProof="0" dirty="0">
                        <a:solidFill>
                          <a:schemeClr val="tx1"/>
                        </a:solidFill>
                        <a:latin typeface="+mj-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1"/>
                    </a:solidFill>
                  </a:tcPr>
                </a:tc>
                <a:tc hMerge="1">
                  <a:txBody>
                    <a:bodyPr/>
                    <a:lstStyle/>
                    <a:p>
                      <a:endParaRPr lang="en-GB"/>
                    </a:p>
                  </a:txBody>
                  <a:tcPr/>
                </a:tc>
                <a:tc hMerge="1">
                  <a:txBody>
                    <a:bodyPr/>
                    <a:lstStyle/>
                    <a:p>
                      <a:endParaRPr lang="en-GB"/>
                    </a:p>
                  </a:txBody>
                  <a:tcPr/>
                </a:tc>
                <a:tc hMerge="1">
                  <a:txBody>
                    <a:bodyPr/>
                    <a:lstStyle/>
                    <a:p>
                      <a:endParaRPr lang="en-GB"/>
                    </a:p>
                  </a:txBody>
                  <a:tcPr>
                    <a:lnL w="12700" cmpd="sng">
                      <a:noFill/>
                    </a:lnL>
                  </a:tcPr>
                </a:tc>
                <a:tc hMerge="1">
                  <a:txBody>
                    <a:bodyPr/>
                    <a:lstStyle/>
                    <a:p>
                      <a:endParaRPr lang="en-GB"/>
                    </a:p>
                  </a:txBody>
                  <a:tcPr/>
                </a:tc>
                <a:extLst>
                  <a:ext uri="{0D108BD9-81ED-4DB2-BD59-A6C34878D82A}">
                    <a16:rowId xmlns:a16="http://schemas.microsoft.com/office/drawing/2014/main" val="1052685548"/>
                  </a:ext>
                </a:extLst>
              </a:tr>
              <a:tr h="237216">
                <a:tc gridSpan="5">
                  <a:txBody>
                    <a:bodyPr/>
                    <a:lstStyle/>
                    <a:p>
                      <a:pPr algn="l"/>
                      <a:r>
                        <a:rPr lang="en-GB" sz="1200" b="1">
                          <a:solidFill>
                            <a:schemeClr val="bg1"/>
                          </a:solidFill>
                          <a:latin typeface="Helvetica" pitchFamily="2" charset="0"/>
                        </a:rPr>
                        <a:t>What achievements and progress have occurred in the reporting period?</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2"/>
                    </a:solidFill>
                  </a:tcPr>
                </a:tc>
                <a:tc hMerge="1">
                  <a:txBody>
                    <a:bodyPr/>
                    <a:lstStyle/>
                    <a:p>
                      <a:endParaRPr lang="en-GB"/>
                    </a:p>
                  </a:txBody>
                  <a:tcPr/>
                </a:tc>
                <a:tc hMerge="1">
                  <a:txBody>
                    <a:bodyPr/>
                    <a:lstStyle/>
                    <a:p>
                      <a:endParaRPr lang="en-GB"/>
                    </a:p>
                  </a:txBody>
                  <a:tcPr/>
                </a:tc>
                <a:tc hMerge="1">
                  <a:txBody>
                    <a:bodyPr/>
                    <a:lstStyle/>
                    <a:p>
                      <a:endParaRPr lang="en-GB"/>
                    </a:p>
                  </a:txBody>
                  <a:tcPr>
                    <a:lnL w="12700" cmpd="sng">
                      <a:noFill/>
                    </a:lnL>
                  </a:tcPr>
                </a:tc>
                <a:tc hMerge="1">
                  <a:txBody>
                    <a:bodyPr/>
                    <a:lstStyle/>
                    <a:p>
                      <a:endParaRPr lang="en-GB"/>
                    </a:p>
                  </a:txBody>
                  <a:tcPr/>
                </a:tc>
                <a:extLst>
                  <a:ext uri="{0D108BD9-81ED-4DB2-BD59-A6C34878D82A}">
                    <a16:rowId xmlns:a16="http://schemas.microsoft.com/office/drawing/2014/main" val="3177657826"/>
                  </a:ext>
                </a:extLst>
              </a:tr>
              <a:tr h="2055868">
                <a:tc gridSpan="5">
                  <a:txBody>
                    <a:bodyPr/>
                    <a:lstStyle/>
                    <a:p>
                      <a:pPr marL="0" lvl="0" indent="0" algn="l">
                        <a:lnSpc>
                          <a:spcPct val="100000"/>
                        </a:lnSpc>
                        <a:spcBef>
                          <a:spcPts val="0"/>
                        </a:spcBef>
                        <a:spcAft>
                          <a:spcPts val="0"/>
                        </a:spcAft>
                        <a:buFont typeface="Arial"/>
                        <a:buNone/>
                      </a:pPr>
                      <a:endParaRPr lang="en-US" sz="1000" b="0" i="0" u="none" strike="noStrike" noProof="0" dirty="0">
                        <a:solidFill>
                          <a:schemeClr val="tx1"/>
                        </a:solidFill>
                        <a:latin typeface="+mn-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1"/>
                    </a:solidFill>
                  </a:tcPr>
                </a:tc>
                <a:tc hMerge="1">
                  <a:txBody>
                    <a:bodyPr/>
                    <a:lstStyle/>
                    <a:p>
                      <a:endParaRPr lang="en-GB"/>
                    </a:p>
                  </a:txBody>
                  <a:tcPr/>
                </a:tc>
                <a:tc hMerge="1">
                  <a:txBody>
                    <a:bodyPr/>
                    <a:lstStyle/>
                    <a:p>
                      <a:endParaRPr lang="en-GB"/>
                    </a:p>
                  </a:txBody>
                  <a:tcPr/>
                </a:tc>
                <a:tc hMerge="1">
                  <a:txBody>
                    <a:bodyPr/>
                    <a:lstStyle/>
                    <a:p>
                      <a:endParaRPr lang="en-GB"/>
                    </a:p>
                  </a:txBody>
                  <a:tcPr>
                    <a:lnL w="12700" cmpd="sng">
                      <a:noFill/>
                    </a:lnL>
                  </a:tcPr>
                </a:tc>
                <a:tc hMerge="1">
                  <a:txBody>
                    <a:bodyPr/>
                    <a:lstStyle/>
                    <a:p>
                      <a:endParaRPr lang="en-GB"/>
                    </a:p>
                  </a:txBody>
                  <a:tcPr/>
                </a:tc>
                <a:extLst>
                  <a:ext uri="{0D108BD9-81ED-4DB2-BD59-A6C34878D82A}">
                    <a16:rowId xmlns:a16="http://schemas.microsoft.com/office/drawing/2014/main" val="1681875670"/>
                  </a:ext>
                </a:extLst>
              </a:tr>
              <a:tr h="237216">
                <a:tc gridSpan="2">
                  <a:txBody>
                    <a:bodyPr/>
                    <a:lstStyle/>
                    <a:p>
                      <a:pPr marL="0" lvl="0" indent="0">
                        <a:buFont typeface="Arial" panose="020B0604020202020204" pitchFamily="34" charset="0"/>
                        <a:buNone/>
                      </a:pPr>
                      <a:r>
                        <a:rPr lang="en-GB" sz="1200" b="1">
                          <a:solidFill>
                            <a:schemeClr val="bg1"/>
                          </a:solidFill>
                          <a:effectLst/>
                          <a:latin typeface="Helvetica" pitchFamily="2" charset="0"/>
                          <a:ea typeface="Helvetica Neue" panose="02000503000000020004" pitchFamily="2" charset="0"/>
                          <a:cs typeface="Helvetica Neue" panose="02000503000000020004" pitchFamily="2" charset="0"/>
                        </a:rPr>
                        <a:t>Workforce Data</a:t>
                      </a:r>
                    </a:p>
                  </a:txBody>
                  <a:tcPr anchor="ctr">
                    <a:lnL w="12700" cap="flat" cmpd="sng" algn="ctr">
                      <a:no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2"/>
                    </a:solidFill>
                  </a:tcPr>
                </a:tc>
                <a:tc hMerge="1">
                  <a:txBody>
                    <a:bodyPr/>
                    <a:lstStyle/>
                    <a:p>
                      <a:endParaRPr lang="en-GB"/>
                    </a:p>
                  </a:txBody>
                  <a:tcPr/>
                </a:tc>
                <a:tc gridSpan="3">
                  <a:txBody>
                    <a:bodyPr/>
                    <a:lstStyle/>
                    <a:p>
                      <a:pPr marL="0" lvl="0" indent="0">
                        <a:buFont typeface="Arial" panose="020B0604020202020204" pitchFamily="34" charset="0"/>
                        <a:buNone/>
                      </a:pPr>
                      <a:r>
                        <a:rPr lang="en-GB" sz="1200" b="1">
                          <a:solidFill>
                            <a:schemeClr val="bg1"/>
                          </a:solidFill>
                          <a:effectLst/>
                          <a:latin typeface="Helvetica" pitchFamily="2" charset="0"/>
                          <a:ea typeface="Helvetica Neue" panose="02000503000000020004" pitchFamily="2" charset="0"/>
                          <a:cs typeface="Helvetica Neue" panose="02000503000000020004" pitchFamily="2" charset="0"/>
                        </a:rPr>
                        <a:t>Financial Spend Data</a:t>
                      </a:r>
                    </a:p>
                  </a:txBody>
                  <a:tcPr anchor="ctr">
                    <a:lnL w="12700" cap="flat" cmpd="sng" algn="ctr">
                      <a:solidFill>
                        <a:schemeClr val="bg2"/>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2"/>
                    </a:solidFill>
                  </a:tcPr>
                </a:tc>
                <a:tc hMerge="1">
                  <a:txBody>
                    <a:bodyPr/>
                    <a:lstStyle/>
                    <a:p>
                      <a:pPr marL="0" lvl="0" indent="0">
                        <a:buFont typeface="Arial" panose="020B0604020202020204" pitchFamily="34" charset="0"/>
                        <a:buNone/>
                      </a:pPr>
                      <a:r>
                        <a:rPr lang="en-GB" sz="1200" b="1">
                          <a:solidFill>
                            <a:schemeClr val="tx1"/>
                          </a:solidFill>
                          <a:effectLst/>
                          <a:latin typeface="Helvetica" pitchFamily="2" charset="0"/>
                          <a:ea typeface="Helvetica Neue" panose="02000503000000020004" pitchFamily="2" charset="0"/>
                          <a:cs typeface="Helvetica Neue" panose="02000503000000020004" pitchFamily="2" charset="0"/>
                        </a:rPr>
                        <a:t>Financial Spend Data</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1"/>
                    </a:solidFill>
                  </a:tcPr>
                </a:tc>
                <a:tc hMerge="1">
                  <a:txBody>
                    <a:bodyPr/>
                    <a:lstStyle/>
                    <a:p>
                      <a:endParaRPr lang="en-GB"/>
                    </a:p>
                  </a:txBody>
                  <a:tcPr/>
                </a:tc>
                <a:extLst>
                  <a:ext uri="{0D108BD9-81ED-4DB2-BD59-A6C34878D82A}">
                    <a16:rowId xmlns:a16="http://schemas.microsoft.com/office/drawing/2014/main" val="1152475538"/>
                  </a:ext>
                </a:extLst>
              </a:tr>
              <a:tr h="342645">
                <a:tc gridSpan="2">
                  <a:txBody>
                    <a:bodyPr/>
                    <a:lstStyle/>
                    <a:p>
                      <a:pPr marL="0" lvl="0" indent="0">
                        <a:buFont typeface="Arial" panose="020B0604020202020204" pitchFamily="34" charset="0"/>
                        <a:buNone/>
                      </a:pPr>
                      <a:endParaRPr lang="en-GB" sz="1000" dirty="0">
                        <a:solidFill>
                          <a:schemeClr val="tx1"/>
                        </a:solidFill>
                        <a:effectLst/>
                        <a:latin typeface="Helvetica" pitchFamily="2" charset="0"/>
                        <a:ea typeface="Helvetica Neue" panose="02000503000000020004" pitchFamily="2" charset="0"/>
                        <a:cs typeface="Helvetica Neue" panose="02000503000000020004" pitchFamily="2" charset="0"/>
                      </a:endParaRPr>
                    </a:p>
                  </a:txBody>
                  <a:tcPr>
                    <a:lnL w="12700" cap="flat" cmpd="sng" algn="ctr">
                      <a:no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hMerge="1">
                  <a:txBody>
                    <a:bodyPr/>
                    <a:lstStyle/>
                    <a:p>
                      <a:endParaRPr lang="en-GB"/>
                    </a:p>
                  </a:txBody>
                  <a:tcPr/>
                </a:tc>
                <a:tc gridSpan="3">
                  <a:txBody>
                    <a:bodyPr/>
                    <a:lstStyle/>
                    <a:p>
                      <a:pPr marL="171450" lvl="0" indent="-171450">
                        <a:buFont typeface="Arial" panose="020B0604020202020204" pitchFamily="34" charset="0"/>
                        <a:buChar char="•"/>
                      </a:pPr>
                      <a:endParaRPr lang="en-GB" sz="1000" b="1" dirty="0">
                        <a:solidFill>
                          <a:schemeClr val="tx1"/>
                        </a:solidFill>
                        <a:effectLst/>
                        <a:latin typeface="Helvetica" pitchFamily="2" charset="0"/>
                        <a:ea typeface="Helvetica Neue" panose="02000503000000020004" pitchFamily="2" charset="0"/>
                        <a:cs typeface="Helvetica Neue" panose="02000503000000020004" pitchFamily="2" charset="0"/>
                      </a:endParaRPr>
                    </a:p>
                    <a:p>
                      <a:pPr marL="171450" lvl="0" indent="-171450">
                        <a:buFont typeface="Arial" panose="020B0604020202020204" pitchFamily="34" charset="0"/>
                        <a:buChar char="•"/>
                      </a:pPr>
                      <a:endParaRPr lang="en-GB" sz="1000" b="1" dirty="0">
                        <a:solidFill>
                          <a:schemeClr val="tx1"/>
                        </a:solidFill>
                        <a:effectLst/>
                        <a:latin typeface="Helvetica" pitchFamily="2" charset="0"/>
                        <a:ea typeface="Helvetica Neue" panose="02000503000000020004" pitchFamily="2" charset="0"/>
                        <a:cs typeface="Helvetica Neue" panose="02000503000000020004" pitchFamily="2" charset="0"/>
                      </a:endParaRPr>
                    </a:p>
                    <a:p>
                      <a:pPr marL="171450" lvl="0" indent="-171450">
                        <a:buFont typeface="Arial" panose="020B0604020202020204" pitchFamily="34" charset="0"/>
                        <a:buChar char="•"/>
                      </a:pPr>
                      <a:endParaRPr lang="en-GB" sz="1000" b="1" dirty="0">
                        <a:solidFill>
                          <a:schemeClr val="tx1"/>
                        </a:solidFill>
                        <a:effectLst/>
                        <a:latin typeface="Helvetica" pitchFamily="2" charset="0"/>
                        <a:ea typeface="Helvetica Neue" panose="02000503000000020004" pitchFamily="2" charset="0"/>
                        <a:cs typeface="Helvetica Neue" panose="02000503000000020004" pitchFamily="2" charset="0"/>
                      </a:endParaRPr>
                    </a:p>
                    <a:p>
                      <a:pPr marL="171450" lvl="0" indent="-171450">
                        <a:buFont typeface="Arial" panose="020B0604020202020204" pitchFamily="34" charset="0"/>
                        <a:buChar char="•"/>
                      </a:pPr>
                      <a:endParaRPr lang="en-GB" sz="1000" b="1" dirty="0">
                        <a:solidFill>
                          <a:schemeClr val="tx1"/>
                        </a:solidFill>
                        <a:effectLst/>
                        <a:latin typeface="Helvetica" pitchFamily="2" charset="0"/>
                        <a:ea typeface="Helvetica Neue" panose="02000503000000020004" pitchFamily="2" charset="0"/>
                        <a:cs typeface="Helvetica Neue" panose="02000503000000020004" pitchFamily="2" charset="0"/>
                      </a:endParaRPr>
                    </a:p>
                    <a:p>
                      <a:pPr marL="171450" lvl="0" indent="-171450">
                        <a:buFont typeface="Arial" panose="020B0604020202020204" pitchFamily="34" charset="0"/>
                        <a:buChar char="•"/>
                      </a:pPr>
                      <a:endParaRPr lang="en-GB" sz="1000" b="1" dirty="0">
                        <a:solidFill>
                          <a:schemeClr val="tx1"/>
                        </a:solidFill>
                        <a:effectLst/>
                        <a:latin typeface="Helvetica" pitchFamily="2" charset="0"/>
                        <a:ea typeface="Helvetica Neue" panose="02000503000000020004" pitchFamily="2" charset="0"/>
                        <a:cs typeface="Helvetica Neue" panose="02000503000000020004" pitchFamily="2" charset="0"/>
                      </a:endParaRPr>
                    </a:p>
                    <a:p>
                      <a:pPr marL="0" lvl="0" indent="0">
                        <a:buFont typeface="Arial" panose="020B0604020202020204" pitchFamily="34" charset="0"/>
                        <a:buNone/>
                      </a:pPr>
                      <a:endParaRPr lang="en-GB" sz="1000" b="1" dirty="0">
                        <a:solidFill>
                          <a:schemeClr val="tx1"/>
                        </a:solidFill>
                        <a:effectLst/>
                        <a:latin typeface="Helvetica" pitchFamily="2" charset="0"/>
                        <a:ea typeface="Helvetica Neue" panose="02000503000000020004" pitchFamily="2" charset="0"/>
                        <a:cs typeface="Helvetica Neue" panose="02000503000000020004" pitchFamily="2" charset="0"/>
                      </a:endParaRPr>
                    </a:p>
                  </a:txBody>
                  <a:tcPr>
                    <a:lnL w="12700" cap="flat" cmpd="sng" algn="ctr">
                      <a:solidFill>
                        <a:schemeClr val="bg2"/>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hMerge="1">
                  <a:txBody>
                    <a:bodyPr/>
                    <a:lstStyle/>
                    <a:p>
                      <a:pPr marL="171450" lvl="0" indent="-171450">
                        <a:buFont typeface="Arial" panose="020B0604020202020204" pitchFamily="34" charset="0"/>
                        <a:buChar char="•"/>
                      </a:pPr>
                      <a:r>
                        <a:rPr lang="en-GB" sz="1100">
                          <a:solidFill>
                            <a:schemeClr val="tx1"/>
                          </a:solidFill>
                          <a:effectLst/>
                          <a:latin typeface="Helvetica" pitchFamily="2" charset="0"/>
                          <a:ea typeface="Helvetica Neue" panose="02000503000000020004" pitchFamily="2" charset="0"/>
                          <a:cs typeface="Helvetica Neue" panose="02000503000000020004" pitchFamily="2" charset="0"/>
                        </a:rPr>
                        <a:t>TD Revenue Spend at Month 08 was £17,832,001</a:t>
                      </a:r>
                    </a:p>
                    <a:p>
                      <a:pPr marL="171450" lvl="0" indent="-171450">
                        <a:buFont typeface="Arial" panose="020B0604020202020204" pitchFamily="34" charset="0"/>
                        <a:buChar char="•"/>
                      </a:pPr>
                      <a:r>
                        <a:rPr lang="en-GB" sz="1100">
                          <a:solidFill>
                            <a:schemeClr val="tx1"/>
                          </a:solidFill>
                          <a:effectLst/>
                          <a:latin typeface="Helvetica" pitchFamily="2" charset="0"/>
                          <a:ea typeface="Helvetica Neue" panose="02000503000000020004" pitchFamily="2" charset="0"/>
                          <a:cs typeface="Helvetica Neue" panose="02000503000000020004" pitchFamily="2" charset="0"/>
                        </a:rPr>
                        <a:t>•YTD Capital (drawdown) at Month 08 £4,205,000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hMerge="1">
                  <a:txBody>
                    <a:bodyPr/>
                    <a:lstStyle/>
                    <a:p>
                      <a:endParaRPr lang="en-GB"/>
                    </a:p>
                  </a:txBody>
                  <a:tcPr/>
                </a:tc>
                <a:extLst>
                  <a:ext uri="{0D108BD9-81ED-4DB2-BD59-A6C34878D82A}">
                    <a16:rowId xmlns:a16="http://schemas.microsoft.com/office/drawing/2014/main" val="1610180832"/>
                  </a:ext>
                </a:extLst>
              </a:tr>
            </a:tbl>
          </a:graphicData>
        </a:graphic>
      </p:graphicFrame>
      <p:graphicFrame>
        <p:nvGraphicFramePr>
          <p:cNvPr id="516" name="Table 515">
            <a:extLst>
              <a:ext uri="{FF2B5EF4-FFF2-40B4-BE49-F238E27FC236}">
                <a16:creationId xmlns:a16="http://schemas.microsoft.com/office/drawing/2014/main" id="{1CAE2289-3D85-D058-3E29-223072142D46}"/>
              </a:ext>
            </a:extLst>
          </p:cNvPr>
          <p:cNvGraphicFramePr>
            <a:graphicFrameLocks noGrp="1"/>
          </p:cNvGraphicFramePr>
          <p:nvPr/>
        </p:nvGraphicFramePr>
        <p:xfrm>
          <a:off x="6464385" y="972615"/>
          <a:ext cx="5556863" cy="5588527"/>
        </p:xfrm>
        <a:graphic>
          <a:graphicData uri="http://schemas.openxmlformats.org/drawingml/2006/table">
            <a:tbl>
              <a:tblPr firstRow="1" bandRow="1">
                <a:tableStyleId>{5C22544A-7EE6-4342-B048-85BDC9FD1C3A}</a:tableStyleId>
              </a:tblPr>
              <a:tblGrid>
                <a:gridCol w="2129546">
                  <a:extLst>
                    <a:ext uri="{9D8B030D-6E8A-4147-A177-3AD203B41FA5}">
                      <a16:colId xmlns:a16="http://schemas.microsoft.com/office/drawing/2014/main" val="544664724"/>
                    </a:ext>
                  </a:extLst>
                </a:gridCol>
                <a:gridCol w="3427317">
                  <a:extLst>
                    <a:ext uri="{9D8B030D-6E8A-4147-A177-3AD203B41FA5}">
                      <a16:colId xmlns:a16="http://schemas.microsoft.com/office/drawing/2014/main" val="2566671477"/>
                    </a:ext>
                  </a:extLst>
                </a:gridCol>
              </a:tblGrid>
              <a:tr h="280088">
                <a:tc gridSpan="2">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1200" b="1">
                          <a:solidFill>
                            <a:schemeClr val="bg1"/>
                          </a:solidFill>
                          <a:effectLst/>
                          <a:latin typeface="Helvetica" pitchFamily="2" charset="0"/>
                          <a:ea typeface="Helvetica Neue" panose="02000503000000020004" pitchFamily="2" charset="0"/>
                          <a:cs typeface="Helvetica Neue" panose="02000503000000020004" pitchFamily="2" charset="0"/>
                        </a:rPr>
                        <a:t>What are the current issues/risks impacting the programme?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2"/>
                    </a:solidFill>
                  </a:tcPr>
                </a:tc>
                <a:tc hMerge="1">
                  <a:txBody>
                    <a:bodyPr/>
                    <a:lstStyle/>
                    <a:p>
                      <a:endParaRPr lang="en-GB"/>
                    </a:p>
                  </a:txBody>
                  <a:tcPr/>
                </a:tc>
                <a:extLst>
                  <a:ext uri="{0D108BD9-81ED-4DB2-BD59-A6C34878D82A}">
                    <a16:rowId xmlns:a16="http://schemas.microsoft.com/office/drawing/2014/main" val="1417740250"/>
                  </a:ext>
                </a:extLst>
              </a:tr>
              <a:tr h="1976272">
                <a:tc>
                  <a:txBody>
                    <a:bodyPr/>
                    <a:lstStyle/>
                    <a:p>
                      <a:pPr marL="0" indent="0">
                        <a:buFont typeface="+mj-lt"/>
                        <a:buNone/>
                      </a:pPr>
                      <a:r>
                        <a:rPr lang="en-GB" sz="1000" b="1" u="sng" kern="1200" dirty="0">
                          <a:solidFill>
                            <a:schemeClr val="tx1"/>
                          </a:solidFill>
                          <a:latin typeface="+mn-lt"/>
                          <a:ea typeface="Helvetica Neue" panose="02000503000000020004" pitchFamily="2" charset="0"/>
                          <a:cs typeface="Helvetica Neue" panose="02000503000000020004" pitchFamily="2" charset="0"/>
                        </a:rPr>
                        <a:t>ISSUES:</a:t>
                      </a:r>
                    </a:p>
                    <a:p>
                      <a:pPr marL="0" indent="0">
                        <a:buFont typeface="+mj-lt"/>
                        <a:buNone/>
                      </a:pPr>
                      <a:endParaRPr lang="en-GB" sz="1050" b="1" u="sng" kern="1200" dirty="0">
                        <a:solidFill>
                          <a:schemeClr val="tx1"/>
                        </a:solidFill>
                        <a:latin typeface="+mn-lt"/>
                        <a:ea typeface="Helvetica Neue" panose="02000503000000020004" pitchFamily="2" charset="0"/>
                        <a:cs typeface="Helvetica Neue" panose="02000503000000020004" pitchFamily="2" charset="0"/>
                      </a:endParaRPr>
                    </a:p>
                    <a:p>
                      <a:pPr marL="228600" lvl="0" indent="-228600" algn="l">
                        <a:lnSpc>
                          <a:spcPct val="100000"/>
                        </a:lnSpc>
                        <a:spcBef>
                          <a:spcPts val="0"/>
                        </a:spcBef>
                        <a:spcAft>
                          <a:spcPts val="0"/>
                        </a:spcAft>
                        <a:buAutoNum type="arabicPeriod"/>
                      </a:pPr>
                      <a:r>
                        <a:rPr lang="en-US" sz="1050" b="0" i="0" u="none" strike="noStrike" kern="1200" noProof="0" dirty="0">
                          <a:solidFill>
                            <a:schemeClr val="tx1"/>
                          </a:solidFill>
                          <a:latin typeface="+mn-lt"/>
                        </a:rPr>
                        <a:t>~~~~~~~~~~~~~~~~~~~~~~~~~~~~~~~~~~~~~~~~~~~~~~~~~~. </a:t>
                      </a:r>
                      <a:endParaRPr lang="en-GB" sz="1000" dirty="0">
                        <a:solidFill>
                          <a:schemeClr val="tx1"/>
                        </a:solidFill>
                        <a:effectLst/>
                        <a:latin typeface="+mn-lt"/>
                        <a:ea typeface="Helvetica Neue" panose="02000503000000020004" pitchFamily="2" charset="0"/>
                        <a:cs typeface="Helvetica Neue" panose="02000503000000020004" pitchFamily="2" charset="0"/>
                      </a:endParaRPr>
                    </a:p>
                  </a:txBody>
                  <a:tcPr anchor="ctr">
                    <a:lnL w="12700" cap="flat" cmpd="sng" algn="ctr">
                      <a:noFill/>
                      <a:prstDash val="solid"/>
                      <a:round/>
                      <a:headEnd type="none" w="med" len="med"/>
                      <a:tailEnd type="none" w="med" len="med"/>
                    </a:lnL>
                    <a:lnR w="6350" cap="flat" cmpd="sng" algn="ctr">
                      <a:solidFill>
                        <a:srgbClr val="005EB8"/>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lvl="0" algn="l">
                        <a:lnSpc>
                          <a:spcPct val="100000"/>
                        </a:lnSpc>
                        <a:spcBef>
                          <a:spcPts val="0"/>
                        </a:spcBef>
                        <a:spcAft>
                          <a:spcPts val="0"/>
                        </a:spcAft>
                        <a:buNone/>
                      </a:pPr>
                      <a:r>
                        <a:rPr lang="en-US" sz="1000" b="1" i="0" u="sng" strike="noStrike" kern="1200" noProof="0" dirty="0">
                          <a:solidFill>
                            <a:srgbClr val="231F20"/>
                          </a:solidFill>
                          <a:latin typeface="+mn-lt"/>
                        </a:rPr>
                        <a:t>RISKS:</a:t>
                      </a:r>
                    </a:p>
                    <a:p>
                      <a:pPr lvl="0" algn="l">
                        <a:lnSpc>
                          <a:spcPct val="100000"/>
                        </a:lnSpc>
                        <a:spcBef>
                          <a:spcPts val="0"/>
                        </a:spcBef>
                        <a:spcAft>
                          <a:spcPts val="0"/>
                        </a:spcAft>
                        <a:buNone/>
                      </a:pPr>
                      <a:endParaRPr lang="en-US" sz="1000" dirty="0">
                        <a:latin typeface="+mn-lt"/>
                      </a:endParaRPr>
                    </a:p>
                    <a:p>
                      <a:pPr marL="228600" lvl="0" indent="-228600" algn="l">
                        <a:lnSpc>
                          <a:spcPct val="100000"/>
                        </a:lnSpc>
                        <a:spcBef>
                          <a:spcPts val="0"/>
                        </a:spcBef>
                        <a:spcAft>
                          <a:spcPts val="0"/>
                        </a:spcAft>
                        <a:buAutoNum type="arabicPeriod"/>
                      </a:pPr>
                      <a:r>
                        <a:rPr lang="en-US" sz="1050" b="0" i="0" u="none" strike="noStrike" kern="1200" noProof="0" dirty="0">
                          <a:solidFill>
                            <a:srgbClr val="231F20"/>
                          </a:solidFill>
                          <a:latin typeface="+mn-lt"/>
                        </a:rPr>
                        <a:t>……………….. </a:t>
                      </a:r>
                    </a:p>
                    <a:p>
                      <a:pPr marL="228600" lvl="0" indent="-228600" algn="l">
                        <a:lnSpc>
                          <a:spcPct val="100000"/>
                        </a:lnSpc>
                        <a:spcBef>
                          <a:spcPts val="0"/>
                        </a:spcBef>
                        <a:spcAft>
                          <a:spcPts val="0"/>
                        </a:spcAft>
                        <a:buAutoNum type="arabicPeriod"/>
                      </a:pPr>
                      <a:r>
                        <a:rPr lang="en-US" sz="1050" b="0" i="0" u="none" strike="noStrike" kern="1200" noProof="0" dirty="0">
                          <a:solidFill>
                            <a:srgbClr val="231F20"/>
                          </a:solidFill>
                          <a:latin typeface="+mn-lt"/>
                        </a:rPr>
                        <a:t>…………………..</a:t>
                      </a:r>
                    </a:p>
                    <a:p>
                      <a:pPr marL="228600" lvl="0" indent="-228600" algn="l">
                        <a:lnSpc>
                          <a:spcPct val="100000"/>
                        </a:lnSpc>
                        <a:spcBef>
                          <a:spcPts val="0"/>
                        </a:spcBef>
                        <a:spcAft>
                          <a:spcPts val="0"/>
                        </a:spcAft>
                        <a:buAutoNum type="arabicPeriod"/>
                      </a:pPr>
                      <a:r>
                        <a:rPr lang="en-US" sz="1050" b="0" i="0" u="none" strike="noStrike" kern="1200" noProof="0" dirty="0">
                          <a:solidFill>
                            <a:srgbClr val="231F20"/>
                          </a:solidFill>
                          <a:latin typeface="+mn-lt"/>
                        </a:rPr>
                        <a:t>………………..</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sz="1050" b="0" i="0" u="none" strike="noStrike" kern="1200" noProof="0" dirty="0">
                          <a:solidFill>
                            <a:srgbClr val="231F20"/>
                          </a:solidFill>
                          <a:latin typeface="+mn-lt"/>
                        </a:rPr>
                        <a:t>~~~~~~~~~~~~~~~~~~~~~~~~~.</a:t>
                      </a:r>
                    </a:p>
                    <a:p>
                      <a:pPr marL="228600" marR="0" lvl="0" indent="-228600" algn="l" defTabSz="914400" rtl="0" eaLnBrk="1" fontAlgn="auto" latinLnBrk="0" hangingPunct="1">
                        <a:lnSpc>
                          <a:spcPct val="100000"/>
                        </a:lnSpc>
                        <a:spcBef>
                          <a:spcPts val="0"/>
                        </a:spcBef>
                        <a:spcAft>
                          <a:spcPts val="0"/>
                        </a:spcAft>
                        <a:buClrTx/>
                        <a:buSzTx/>
                        <a:buFontTx/>
                        <a:buAutoNum type="arabicPeriod" startAt="5"/>
                        <a:tabLst/>
                        <a:defRPr/>
                      </a:pPr>
                      <a:r>
                        <a:rPr lang="en-US" sz="1050" b="0" i="0" u="none" strike="noStrike" kern="1200" noProof="0" dirty="0">
                          <a:solidFill>
                            <a:srgbClr val="231F20"/>
                          </a:solidFill>
                          <a:latin typeface="+mn-lt"/>
                        </a:rPr>
                        <a:t>!!!!!!!!!!!!!.</a:t>
                      </a:r>
                      <a:endParaRPr lang="en-US" sz="1050" dirty="0">
                        <a:latin typeface="+mn-lt"/>
                      </a:endParaRPr>
                    </a:p>
                  </a:txBody>
                  <a:tcPr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164532964"/>
                  </a:ext>
                </a:extLst>
              </a:tr>
              <a:tr h="280088">
                <a:tc gridSpan="2">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1200" b="1" dirty="0">
                          <a:solidFill>
                            <a:schemeClr val="bg1"/>
                          </a:solidFill>
                          <a:effectLst/>
                          <a:latin typeface="Helvetica" pitchFamily="2" charset="0"/>
                          <a:ea typeface="Helvetica Neue" panose="02000503000000020004" pitchFamily="2" charset="0"/>
                          <a:cs typeface="Helvetica Neue" panose="02000503000000020004" pitchFamily="2" charset="0"/>
                        </a:rPr>
                        <a:t>How does the programme plan to resolve these issues/risks?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2"/>
                    </a:solidFill>
                  </a:tcPr>
                </a:tc>
                <a:tc hMerge="1">
                  <a:txBody>
                    <a:bodyPr/>
                    <a:lstStyle/>
                    <a:p>
                      <a:endParaRPr lang="en-GB"/>
                    </a:p>
                  </a:txBody>
                  <a:tcPr/>
                </a:tc>
                <a:extLst>
                  <a:ext uri="{0D108BD9-81ED-4DB2-BD59-A6C34878D82A}">
                    <a16:rowId xmlns:a16="http://schemas.microsoft.com/office/drawing/2014/main" val="848654984"/>
                  </a:ext>
                </a:extLst>
              </a:tr>
              <a:tr h="3052079">
                <a:tc>
                  <a: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50" b="0" i="0" u="none" strike="noStrike" noProof="0" dirty="0">
                          <a:solidFill>
                            <a:srgbClr val="231F20"/>
                          </a:solidFill>
                          <a:latin typeface="+mn-lt"/>
                        </a:rPr>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50" b="0" i="0" u="none" strike="noStrike" noProof="0" dirty="0">
                          <a:solidFill>
                            <a:srgbClr val="231F20"/>
                          </a:solidFill>
                          <a:latin typeface="+mn-lt"/>
                        </a:rPr>
                        <a:t>&amp;&amp;&amp;&amp;&amp;&amp;&amp;&amp;&amp;&amp;&amp;&amp;&amp;&amp;&amp;</a:t>
                      </a:r>
                    </a:p>
                  </a:txBody>
                  <a:tcPr anchor="ctr">
                    <a:lnL w="12700" cap="flat" cmpd="sng" algn="ctr">
                      <a:noFill/>
                      <a:prstDash val="solid"/>
                      <a:round/>
                      <a:headEnd type="none" w="med" len="med"/>
                      <a:tailEnd type="none" w="med" len="med"/>
                    </a:lnL>
                    <a:lnR w="6350" cap="flat" cmpd="sng" algn="ctr">
                      <a:solidFill>
                        <a:srgbClr val="005EB8"/>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050" b="0" i="0" u="none" strike="noStrike" noProof="0" dirty="0">
                          <a:solidFill>
                            <a:srgbClr val="231F20"/>
                          </a:solidFill>
                          <a:latin typeface="+mn-lt"/>
                        </a:rPr>
                        <a:t>~~~~~~~~~~~~~~~~~~~~~~</a:t>
                      </a:r>
                      <a:endParaRPr lang="en-US" sz="1050" b="0" i="0" u="none" strike="noStrike" noProof="0" dirty="0">
                        <a:solidFill>
                          <a:schemeClr val="dk1"/>
                        </a:solidFill>
                        <a:latin typeface="+mn-lt"/>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050" b="0" i="0" u="none" strike="noStrike" noProof="0" dirty="0">
                          <a:solidFill>
                            <a:srgbClr val="231F20"/>
                          </a:solidFill>
                          <a:latin typeface="+mn-lt"/>
                        </a:rPr>
                        <a:t>………………………………………………</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050" b="0" i="0" u="none" strike="noStrike" noProof="0" dirty="0">
                          <a:solidFill>
                            <a:srgbClr val="231F20"/>
                          </a:solidFill>
                          <a:latin typeface="+mn-lt"/>
                        </a:rPr>
                        <a:t>&gt;&gt;&gt;&gt;&gt;&gt;&gt;&gt;&gt;&gt;&gt;&gt;&gt;&gt;&gt;&gt;&gt;&gt;&gt;&gt;&gt;&gt;&gt;&gt;&gt;.</a:t>
                      </a:r>
                      <a:endParaRPr lang="en-US" sz="1050" b="0" i="0" u="none" strike="noStrike" noProof="0" dirty="0">
                        <a:solidFill>
                          <a:schemeClr val="dk1"/>
                        </a:solidFill>
                        <a:latin typeface="+mn-lt"/>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sz="1050" dirty="0">
                          <a:solidFill>
                            <a:schemeClr val="tx1"/>
                          </a:solidFill>
                        </a:rPr>
                        <a:t>&lt;&lt;&lt;&lt;&lt;&lt;&lt;&lt;&lt;&lt;&lt;&lt;&lt;&lt;&lt;&lt;&lt;&lt;&lt;&lt;&lt;&lt;&lt;&lt;&lt;&lt;&lt;&lt;&lt;&lt;&lt;&lt;&lt;&lt;&lt;&lt;&lt;&lt;&lt;&lt;&lt;&lt;&lt;&lt;&lt;&lt;&lt;&lt;&lt;&lt;&lt;.</a:t>
                      </a:r>
                      <a:endParaRPr lang="en-US" sz="1050" b="0" i="0" u="none" strike="noStrike" dirty="0">
                        <a:solidFill>
                          <a:schemeClr val="dk1"/>
                        </a:solidFill>
                        <a:highlight>
                          <a:srgbClr val="FFFF00"/>
                        </a:highlight>
                        <a:latin typeface="+mn-lt"/>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050" b="0" i="0" u="none" strike="noStrike" noProof="0" dirty="0">
                          <a:solidFill>
                            <a:schemeClr val="tx1"/>
                          </a:solidFill>
                          <a:latin typeface="+mn-lt"/>
                        </a:rPr>
                        <a:t>…………………………………………………………………………………………………………………………………………………………..</a:t>
                      </a:r>
                      <a:endParaRPr lang="en-US" sz="1050" b="0" i="0" u="none" strike="noStrike" noProof="0" dirty="0">
                        <a:solidFill>
                          <a:srgbClr val="231F20"/>
                        </a:solidFill>
                        <a:latin typeface="+mn-lt"/>
                      </a:endParaRPr>
                    </a:p>
                  </a:txBody>
                  <a:tcPr anchor="ctr">
                    <a:lnL w="6350" cap="flat" cmpd="sng" algn="ctr">
                      <a:solidFill>
                        <a:srgbClr val="005EB8"/>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309092185"/>
                  </a:ext>
                </a:extLst>
              </a:tr>
            </a:tbl>
          </a:graphicData>
        </a:graphic>
      </p:graphicFrame>
      <p:sp>
        <p:nvSpPr>
          <p:cNvPr id="41" name="Rectangle 40">
            <a:extLst>
              <a:ext uri="{FF2B5EF4-FFF2-40B4-BE49-F238E27FC236}">
                <a16:creationId xmlns:a16="http://schemas.microsoft.com/office/drawing/2014/main" id="{CA0FE324-C35C-E16C-8437-0DE6097C0758}"/>
              </a:ext>
            </a:extLst>
          </p:cNvPr>
          <p:cNvSpPr/>
          <p:nvPr/>
        </p:nvSpPr>
        <p:spPr>
          <a:xfrm>
            <a:off x="2002570" y="2322856"/>
            <a:ext cx="2503656" cy="990354"/>
          </a:xfrm>
          <a:prstGeom prst="rect">
            <a:avLst/>
          </a:prstGeom>
          <a:solidFill>
            <a:schemeClr val="bg1"/>
          </a:solid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highlight>
                  <a:srgbClr val="FFFF00"/>
                </a:highlight>
              </a:rPr>
              <a:t>Click</a:t>
            </a:r>
            <a:r>
              <a:rPr lang="en-GB" sz="1100" dirty="0"/>
              <a:t> on the </a:t>
            </a:r>
            <a:r>
              <a:rPr lang="en-GB" sz="1100" b="1" dirty="0"/>
              <a:t>Programme Profile </a:t>
            </a:r>
            <a:r>
              <a:rPr lang="en-GB" sz="1100" dirty="0"/>
              <a:t> and then </a:t>
            </a:r>
            <a:r>
              <a:rPr lang="en-GB" sz="1100" b="1" dirty="0"/>
              <a:t>Programme Status and Factors</a:t>
            </a:r>
            <a:r>
              <a:rPr lang="en-GB" sz="1100" dirty="0"/>
              <a:t> and then </a:t>
            </a:r>
            <a:r>
              <a:rPr lang="en-GB" sz="1100" b="1" dirty="0"/>
              <a:t>Overall Delivery Confidence </a:t>
            </a:r>
            <a:r>
              <a:rPr lang="en-GB" sz="1100" dirty="0"/>
              <a:t>and </a:t>
            </a:r>
            <a:r>
              <a:rPr lang="en-GB" sz="1100" b="1" dirty="0">
                <a:highlight>
                  <a:srgbClr val="00FF00"/>
                </a:highlight>
              </a:rPr>
              <a:t>copy and paste </a:t>
            </a:r>
            <a:r>
              <a:rPr lang="en-GB" sz="1100" b="1" dirty="0"/>
              <a:t>the justification</a:t>
            </a:r>
          </a:p>
        </p:txBody>
      </p:sp>
      <p:sp>
        <p:nvSpPr>
          <p:cNvPr id="60" name="Rectangle 59">
            <a:extLst>
              <a:ext uri="{FF2B5EF4-FFF2-40B4-BE49-F238E27FC236}">
                <a16:creationId xmlns:a16="http://schemas.microsoft.com/office/drawing/2014/main" id="{A355FDE7-6DC7-255F-A939-3807C32DB8DF}"/>
              </a:ext>
            </a:extLst>
          </p:cNvPr>
          <p:cNvSpPr/>
          <p:nvPr/>
        </p:nvSpPr>
        <p:spPr>
          <a:xfrm>
            <a:off x="2360778" y="3682158"/>
            <a:ext cx="2503656" cy="1566984"/>
          </a:xfrm>
          <a:prstGeom prst="rect">
            <a:avLst/>
          </a:prstGeom>
          <a:solidFill>
            <a:schemeClr val="bg1"/>
          </a:solid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highlight>
                  <a:srgbClr val="FFFF00"/>
                </a:highlight>
              </a:rPr>
              <a:t>Click</a:t>
            </a:r>
            <a:r>
              <a:rPr lang="en-GB" sz="1100" dirty="0"/>
              <a:t> on the </a:t>
            </a:r>
            <a:r>
              <a:rPr lang="en-GB" sz="1100" b="1" dirty="0"/>
              <a:t>Programme Profile </a:t>
            </a:r>
            <a:r>
              <a:rPr lang="en-GB" sz="1100" dirty="0"/>
              <a:t> and then </a:t>
            </a:r>
            <a:r>
              <a:rPr lang="en-GB" sz="1100" b="1" dirty="0">
                <a:highlight>
                  <a:srgbClr val="FFFF00"/>
                </a:highlight>
              </a:rPr>
              <a:t>click</a:t>
            </a:r>
            <a:r>
              <a:rPr lang="en-GB" sz="1100" b="1" dirty="0"/>
              <a:t> on the most recently Monthly Recent Narrative </a:t>
            </a:r>
            <a:r>
              <a:rPr lang="en-GB" sz="1100" dirty="0"/>
              <a:t>(should have been published before submission date) and </a:t>
            </a:r>
            <a:r>
              <a:rPr lang="en-GB" sz="1100" dirty="0">
                <a:highlight>
                  <a:srgbClr val="00FF00"/>
                </a:highlight>
              </a:rPr>
              <a:t>copy and paste </a:t>
            </a:r>
            <a:r>
              <a:rPr lang="en-GB" sz="1100" dirty="0"/>
              <a:t>narrative under </a:t>
            </a:r>
            <a:r>
              <a:rPr lang="en-GB" sz="1100" b="1" dirty="0"/>
              <a:t>“</a:t>
            </a:r>
            <a:r>
              <a:rPr lang="en-GB" sz="1100" b="1" i="0" dirty="0">
                <a:solidFill>
                  <a:srgbClr val="000000"/>
                </a:solidFill>
                <a:effectLst/>
                <a:latin typeface="Roboto" panose="02000000000000000000" pitchFamily="2" charset="0"/>
              </a:rPr>
              <a:t>What are the main RECENT ACHIEVEMENTS that you would like to highlight to corporate leadership”</a:t>
            </a:r>
            <a:endParaRPr lang="en-GB" sz="1100" b="1" dirty="0"/>
          </a:p>
        </p:txBody>
      </p:sp>
      <p:sp>
        <p:nvSpPr>
          <p:cNvPr id="62" name="Rectangle 61">
            <a:extLst>
              <a:ext uri="{FF2B5EF4-FFF2-40B4-BE49-F238E27FC236}">
                <a16:creationId xmlns:a16="http://schemas.microsoft.com/office/drawing/2014/main" id="{587F0D2A-E6A1-A202-4200-44FB841C5E23}"/>
              </a:ext>
            </a:extLst>
          </p:cNvPr>
          <p:cNvSpPr/>
          <p:nvPr/>
        </p:nvSpPr>
        <p:spPr>
          <a:xfrm>
            <a:off x="8174126" y="599410"/>
            <a:ext cx="2503656" cy="2672481"/>
          </a:xfrm>
          <a:prstGeom prst="rect">
            <a:avLst/>
          </a:prstGeom>
          <a:solidFill>
            <a:schemeClr val="bg1"/>
          </a:solid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highlight>
                  <a:srgbClr val="FFFF00"/>
                </a:highlight>
              </a:rPr>
              <a:t>Click</a:t>
            </a:r>
            <a:r>
              <a:rPr lang="en-GB" sz="1100" dirty="0"/>
              <a:t> on the </a:t>
            </a:r>
            <a:r>
              <a:rPr lang="en-GB" sz="1100" b="1" dirty="0"/>
              <a:t>Programme Profile </a:t>
            </a:r>
            <a:r>
              <a:rPr lang="en-GB" sz="1100" dirty="0"/>
              <a:t> and then </a:t>
            </a:r>
            <a:r>
              <a:rPr lang="en-GB" sz="1100" dirty="0">
                <a:highlight>
                  <a:srgbClr val="FFFF00"/>
                </a:highlight>
              </a:rPr>
              <a:t>click</a:t>
            </a:r>
            <a:r>
              <a:rPr lang="en-GB" sz="1100" dirty="0"/>
              <a:t> on the most recently Monthly Risk Reporting (should have been published before submission date) and </a:t>
            </a:r>
            <a:r>
              <a:rPr lang="en-GB" sz="1100" dirty="0">
                <a:highlight>
                  <a:srgbClr val="00FF00"/>
                </a:highlight>
              </a:rPr>
              <a:t>copy and paste </a:t>
            </a:r>
            <a:r>
              <a:rPr lang="en-GB" sz="1100" dirty="0"/>
              <a:t>narrative under “</a:t>
            </a:r>
            <a:r>
              <a:rPr lang="en-GB" sz="1100" b="1" i="0" dirty="0">
                <a:solidFill>
                  <a:srgbClr val="000000"/>
                </a:solidFill>
                <a:effectLst/>
                <a:latin typeface="Roboto" panose="02000000000000000000" pitchFamily="2" charset="0"/>
              </a:rPr>
              <a:t>What are the risks that could impact delivery of your initiative’s objectives, outcomes or benefits - as specified in the business case?”. </a:t>
            </a:r>
            <a:r>
              <a:rPr lang="en-GB" sz="1100" i="0" dirty="0">
                <a:solidFill>
                  <a:srgbClr val="000000"/>
                </a:solidFill>
                <a:effectLst/>
                <a:latin typeface="Roboto" panose="02000000000000000000" pitchFamily="2" charset="0"/>
              </a:rPr>
              <a:t>If nothing is written here</a:t>
            </a:r>
            <a:r>
              <a:rPr lang="en-GB" sz="1100" b="1" i="0" dirty="0">
                <a:solidFill>
                  <a:srgbClr val="000000"/>
                </a:solidFill>
                <a:effectLst/>
                <a:latin typeface="Roboto" panose="02000000000000000000" pitchFamily="2" charset="0"/>
              </a:rPr>
              <a:t>, please </a:t>
            </a:r>
            <a:r>
              <a:rPr lang="en-GB" sz="1100" b="1" i="0" dirty="0">
                <a:solidFill>
                  <a:srgbClr val="000000"/>
                </a:solidFill>
                <a:effectLst/>
                <a:highlight>
                  <a:srgbClr val="FFFF00"/>
                </a:highlight>
                <a:latin typeface="Roboto" panose="02000000000000000000" pitchFamily="2" charset="0"/>
              </a:rPr>
              <a:t>click</a:t>
            </a:r>
            <a:r>
              <a:rPr lang="en-GB" sz="1100" b="1" i="0" dirty="0">
                <a:solidFill>
                  <a:srgbClr val="000000"/>
                </a:solidFill>
                <a:effectLst/>
                <a:latin typeface="Roboto" panose="02000000000000000000" pitchFamily="2" charset="0"/>
              </a:rPr>
              <a:t> on the risk tab </a:t>
            </a:r>
            <a:r>
              <a:rPr lang="en-GB" sz="1100" i="0" dirty="0">
                <a:solidFill>
                  <a:srgbClr val="000000"/>
                </a:solidFill>
                <a:effectLst/>
                <a:latin typeface="Roboto" panose="02000000000000000000" pitchFamily="2" charset="0"/>
              </a:rPr>
              <a:t>and </a:t>
            </a:r>
            <a:r>
              <a:rPr lang="en-GB" sz="1100" i="0" dirty="0">
                <a:solidFill>
                  <a:srgbClr val="000000"/>
                </a:solidFill>
                <a:effectLst/>
                <a:highlight>
                  <a:srgbClr val="00FF00"/>
                </a:highlight>
                <a:latin typeface="Roboto" panose="02000000000000000000" pitchFamily="2" charset="0"/>
              </a:rPr>
              <a:t>copy and paste </a:t>
            </a:r>
            <a:r>
              <a:rPr lang="en-GB" sz="1100" i="0" dirty="0">
                <a:solidFill>
                  <a:srgbClr val="000000"/>
                </a:solidFill>
                <a:effectLst/>
                <a:latin typeface="Roboto" panose="02000000000000000000" pitchFamily="2" charset="0"/>
              </a:rPr>
              <a:t>a summary risk titles.</a:t>
            </a:r>
          </a:p>
          <a:p>
            <a:pPr algn="ctr"/>
            <a:endParaRPr lang="en-GB" sz="1100" dirty="0">
              <a:solidFill>
                <a:srgbClr val="000000"/>
              </a:solidFill>
              <a:latin typeface="Roboto" panose="02000000000000000000" pitchFamily="2" charset="0"/>
            </a:endParaRPr>
          </a:p>
          <a:p>
            <a:pPr algn="ctr"/>
            <a:r>
              <a:rPr lang="en-GB" sz="1100" dirty="0">
                <a:solidFill>
                  <a:srgbClr val="000000"/>
                </a:solidFill>
                <a:latin typeface="Roboto" panose="02000000000000000000" pitchFamily="2" charset="0"/>
              </a:rPr>
              <a:t>Issues should be copied and pasted from the Issue tab.</a:t>
            </a:r>
            <a:endParaRPr lang="en-GB" sz="1100" dirty="0"/>
          </a:p>
        </p:txBody>
      </p:sp>
      <p:sp>
        <p:nvSpPr>
          <p:cNvPr id="63" name="Rectangle 62">
            <a:extLst>
              <a:ext uri="{FF2B5EF4-FFF2-40B4-BE49-F238E27FC236}">
                <a16:creationId xmlns:a16="http://schemas.microsoft.com/office/drawing/2014/main" id="{0F3E6F76-5913-AB74-ECCC-A115C1481A12}"/>
              </a:ext>
            </a:extLst>
          </p:cNvPr>
          <p:cNvSpPr/>
          <p:nvPr/>
        </p:nvSpPr>
        <p:spPr>
          <a:xfrm>
            <a:off x="2727456" y="5565788"/>
            <a:ext cx="3169861" cy="1261694"/>
          </a:xfrm>
          <a:prstGeom prst="rect">
            <a:avLst/>
          </a:prstGeom>
          <a:solidFill>
            <a:schemeClr val="bg1"/>
          </a:solid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b="1" dirty="0"/>
              <a:t>Workforce Data</a:t>
            </a:r>
            <a:r>
              <a:rPr lang="en-GB" sz="1100" dirty="0"/>
              <a:t> </a:t>
            </a:r>
            <a:r>
              <a:rPr lang="en-GB" sz="1100" dirty="0">
                <a:highlight>
                  <a:srgbClr val="FFFF00"/>
                </a:highlight>
              </a:rPr>
              <a:t>is accessible </a:t>
            </a:r>
            <a:r>
              <a:rPr lang="en-GB" sz="1100" dirty="0"/>
              <a:t>on the main Programme Profile page under </a:t>
            </a:r>
            <a:r>
              <a:rPr lang="en-GB" sz="1100" b="1" dirty="0"/>
              <a:t>“Workforce Overview”. </a:t>
            </a:r>
            <a:r>
              <a:rPr lang="en-GB" sz="1100" dirty="0">
                <a:highlight>
                  <a:srgbClr val="00FF00"/>
                </a:highlight>
              </a:rPr>
              <a:t>Copy and paste </a:t>
            </a:r>
            <a:r>
              <a:rPr lang="en-GB" sz="1100" dirty="0"/>
              <a:t>with headings and sense check against Workforce Data held by PMO Team.</a:t>
            </a:r>
            <a:endParaRPr lang="en-GB" sz="1100" b="1" dirty="0"/>
          </a:p>
        </p:txBody>
      </p:sp>
      <p:sp>
        <p:nvSpPr>
          <p:cNvPr id="467" name="Rectangle 466">
            <a:extLst>
              <a:ext uri="{FF2B5EF4-FFF2-40B4-BE49-F238E27FC236}">
                <a16:creationId xmlns:a16="http://schemas.microsoft.com/office/drawing/2014/main" id="{5946A948-F5C5-155C-4642-E285E983D2CC}"/>
              </a:ext>
            </a:extLst>
          </p:cNvPr>
          <p:cNvSpPr/>
          <p:nvPr/>
        </p:nvSpPr>
        <p:spPr>
          <a:xfrm>
            <a:off x="8212716" y="3888661"/>
            <a:ext cx="2503656" cy="2672481"/>
          </a:xfrm>
          <a:prstGeom prst="rect">
            <a:avLst/>
          </a:prstGeom>
          <a:solidFill>
            <a:schemeClr val="bg1"/>
          </a:solid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highlight>
                  <a:srgbClr val="FFFF00"/>
                </a:highlight>
              </a:rPr>
              <a:t>Click</a:t>
            </a:r>
            <a:r>
              <a:rPr lang="en-GB" sz="1100" dirty="0"/>
              <a:t> on the </a:t>
            </a:r>
            <a:r>
              <a:rPr lang="en-GB" sz="1100" b="1" dirty="0"/>
              <a:t>Risk and Issue Tab and </a:t>
            </a:r>
            <a:r>
              <a:rPr lang="en-GB" sz="1100" b="1" dirty="0">
                <a:highlight>
                  <a:srgbClr val="FFFF00"/>
                </a:highlight>
              </a:rPr>
              <a:t>click</a:t>
            </a:r>
            <a:r>
              <a:rPr lang="en-GB" sz="1100" b="1" dirty="0"/>
              <a:t> on each relevant risk or issue, </a:t>
            </a:r>
            <a:r>
              <a:rPr lang="en-GB" sz="1100" dirty="0">
                <a:highlight>
                  <a:srgbClr val="00FF00"/>
                </a:highlight>
              </a:rPr>
              <a:t>copy and pasting </a:t>
            </a:r>
            <a:r>
              <a:rPr lang="en-GB" sz="1100" dirty="0"/>
              <a:t>the mitigating actions detailed. </a:t>
            </a:r>
          </a:p>
          <a:p>
            <a:pPr algn="ctr"/>
            <a:endParaRPr lang="en-GB" sz="1100" dirty="0"/>
          </a:p>
          <a:p>
            <a:pPr algn="ctr"/>
            <a:r>
              <a:rPr lang="en-GB" sz="1100" dirty="0"/>
              <a:t>If the totality of mitigating actions goes beyond the space, seek to summarise and ask teams to sense check when they review the draft slides.</a:t>
            </a:r>
          </a:p>
        </p:txBody>
      </p:sp>
      <p:sp>
        <p:nvSpPr>
          <p:cNvPr id="469" name="Oval 468">
            <a:extLst>
              <a:ext uri="{FF2B5EF4-FFF2-40B4-BE49-F238E27FC236}">
                <a16:creationId xmlns:a16="http://schemas.microsoft.com/office/drawing/2014/main" id="{52E957C8-F4E1-B53A-4ED4-C1EA576E20C6}"/>
              </a:ext>
            </a:extLst>
          </p:cNvPr>
          <p:cNvSpPr/>
          <p:nvPr/>
        </p:nvSpPr>
        <p:spPr>
          <a:xfrm>
            <a:off x="561702" y="1554479"/>
            <a:ext cx="692331" cy="68169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0" name="Oval 469">
            <a:extLst>
              <a:ext uri="{FF2B5EF4-FFF2-40B4-BE49-F238E27FC236}">
                <a16:creationId xmlns:a16="http://schemas.microsoft.com/office/drawing/2014/main" id="{BA10DD6E-671E-CBD9-EDC6-7F11C2BF2A2D}"/>
              </a:ext>
            </a:extLst>
          </p:cNvPr>
          <p:cNvSpPr/>
          <p:nvPr/>
        </p:nvSpPr>
        <p:spPr>
          <a:xfrm>
            <a:off x="2137954" y="1554478"/>
            <a:ext cx="692331" cy="68169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1" name="Oval 470">
            <a:extLst>
              <a:ext uri="{FF2B5EF4-FFF2-40B4-BE49-F238E27FC236}">
                <a16:creationId xmlns:a16="http://schemas.microsoft.com/office/drawing/2014/main" id="{369CC44C-0729-8241-66E1-40F98780CC3D}"/>
              </a:ext>
            </a:extLst>
          </p:cNvPr>
          <p:cNvSpPr/>
          <p:nvPr/>
        </p:nvSpPr>
        <p:spPr>
          <a:xfrm>
            <a:off x="3714206" y="1554478"/>
            <a:ext cx="692331" cy="68169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2" name="Oval 471">
            <a:extLst>
              <a:ext uri="{FF2B5EF4-FFF2-40B4-BE49-F238E27FC236}">
                <a16:creationId xmlns:a16="http://schemas.microsoft.com/office/drawing/2014/main" id="{FCC2CA7A-BA90-FE29-57DA-37CB6636A671}"/>
              </a:ext>
            </a:extLst>
          </p:cNvPr>
          <p:cNvSpPr/>
          <p:nvPr/>
        </p:nvSpPr>
        <p:spPr>
          <a:xfrm>
            <a:off x="5357752" y="1556479"/>
            <a:ext cx="692331" cy="68169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3" name="Rectangle 472">
            <a:extLst>
              <a:ext uri="{FF2B5EF4-FFF2-40B4-BE49-F238E27FC236}">
                <a16:creationId xmlns:a16="http://schemas.microsoft.com/office/drawing/2014/main" id="{412A9E4D-1C4B-695C-22D4-00D3FAB6CAC2}"/>
              </a:ext>
            </a:extLst>
          </p:cNvPr>
          <p:cNvSpPr/>
          <p:nvPr/>
        </p:nvSpPr>
        <p:spPr>
          <a:xfrm>
            <a:off x="1708862" y="340330"/>
            <a:ext cx="2503656" cy="990354"/>
          </a:xfrm>
          <a:prstGeom prst="rect">
            <a:avLst/>
          </a:prstGeom>
          <a:solidFill>
            <a:schemeClr val="bg1"/>
          </a:solid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highlight>
                  <a:srgbClr val="00FF00"/>
                </a:highlight>
              </a:rPr>
              <a:t>Update circles </a:t>
            </a:r>
            <a:r>
              <a:rPr lang="en-GB" sz="1100" dirty="0"/>
              <a:t>to reflect the latest RAG, which </a:t>
            </a:r>
            <a:r>
              <a:rPr lang="en-GB" sz="1100" dirty="0">
                <a:highlight>
                  <a:srgbClr val="FFFF00"/>
                </a:highlight>
              </a:rPr>
              <a:t>are available </a:t>
            </a:r>
            <a:r>
              <a:rPr lang="en-GB" sz="1100" dirty="0"/>
              <a:t>in the summary tab, under the heading </a:t>
            </a:r>
            <a:r>
              <a:rPr lang="en-GB" sz="1100" b="1" dirty="0"/>
              <a:t>Programme Status and Factors.</a:t>
            </a:r>
            <a:r>
              <a:rPr lang="en-GB" sz="1100" dirty="0"/>
              <a:t> </a:t>
            </a:r>
            <a:endParaRPr lang="en-GB" sz="1100" b="1" dirty="0"/>
          </a:p>
        </p:txBody>
      </p:sp>
    </p:spTree>
    <p:extLst>
      <p:ext uri="{BB962C8B-B14F-4D97-AF65-F5344CB8AC3E}">
        <p14:creationId xmlns:p14="http://schemas.microsoft.com/office/powerpoint/2010/main" val="1859971776"/>
      </p:ext>
    </p:extLst>
  </p:cSld>
  <p:clrMapOvr>
    <a:masterClrMapping/>
  </p:clrMapOvr>
  <mc:AlternateContent xmlns:mc="http://schemas.openxmlformats.org/markup-compatibility/2006">
    <mc:Choice xmlns:p159="http://schemas.microsoft.com/office/powerpoint/2015/09/main" Requires="p159">
      <p:transition spd="slow">
        <p159:morph option="byWord"/>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39" name="Table 538">
            <a:extLst>
              <a:ext uri="{FF2B5EF4-FFF2-40B4-BE49-F238E27FC236}">
                <a16:creationId xmlns:a16="http://schemas.microsoft.com/office/drawing/2014/main" id="{73BDDB42-EB7B-B4C8-605F-8317A8576158}"/>
              </a:ext>
            </a:extLst>
          </p:cNvPr>
          <p:cNvGraphicFramePr>
            <a:graphicFrameLocks noGrp="1"/>
          </p:cNvGraphicFramePr>
          <p:nvPr/>
        </p:nvGraphicFramePr>
        <p:xfrm>
          <a:off x="158344" y="81250"/>
          <a:ext cx="5604693" cy="518160"/>
        </p:xfrm>
        <a:graphic>
          <a:graphicData uri="http://schemas.openxmlformats.org/drawingml/2006/table">
            <a:tbl>
              <a:tblPr firstRow="1" bandRow="1">
                <a:tableStyleId>{5C22544A-7EE6-4342-B048-85BDC9FD1C3A}</a:tableStyleId>
              </a:tblPr>
              <a:tblGrid>
                <a:gridCol w="5604693">
                  <a:extLst>
                    <a:ext uri="{9D8B030D-6E8A-4147-A177-3AD203B41FA5}">
                      <a16:colId xmlns:a16="http://schemas.microsoft.com/office/drawing/2014/main" val="1673334241"/>
                    </a:ext>
                  </a:extLst>
                </a:gridCol>
              </a:tblGrid>
              <a:tr h="370840">
                <a:tc>
                  <a:txBody>
                    <a:bodyPr/>
                    <a:lstStyle/>
                    <a:p>
                      <a:r>
                        <a:rPr lang="en-GB" sz="2800" spc="300"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XXXXXXXXXX</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2"/>
                    </a:solidFill>
                  </a:tcPr>
                </a:tc>
                <a:extLst>
                  <a:ext uri="{0D108BD9-81ED-4DB2-BD59-A6C34878D82A}">
                    <a16:rowId xmlns:a16="http://schemas.microsoft.com/office/drawing/2014/main" val="346060947"/>
                  </a:ext>
                </a:extLst>
              </a:tr>
            </a:tbl>
          </a:graphicData>
        </a:graphic>
      </p:graphicFrame>
      <p:sp>
        <p:nvSpPr>
          <p:cNvPr id="541" name="TextBox 540">
            <a:extLst>
              <a:ext uri="{FF2B5EF4-FFF2-40B4-BE49-F238E27FC236}">
                <a16:creationId xmlns:a16="http://schemas.microsoft.com/office/drawing/2014/main" id="{23E7DBE3-AFBB-5FAB-D344-79CD0CDE9ABD}"/>
              </a:ext>
            </a:extLst>
          </p:cNvPr>
          <p:cNvSpPr txBox="1"/>
          <p:nvPr/>
        </p:nvSpPr>
        <p:spPr>
          <a:xfrm>
            <a:off x="82659" y="563455"/>
            <a:ext cx="12026682"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solidFill>
                  <a:srgbClr val="231F20"/>
                </a:solidFill>
                <a:effectLst/>
                <a:uLnTx/>
                <a:uFillTx/>
                <a:latin typeface="Helvetica" pitchFamily="2" charset="0"/>
                <a:ea typeface="+mn-ea"/>
                <a:cs typeface="+mn-cs"/>
              </a:rPr>
              <a:t>SUMMARY: </a:t>
            </a:r>
            <a:r>
              <a:rPr lang="en-GB" sz="1200" b="1" dirty="0">
                <a:solidFill>
                  <a:srgbClr val="231F20"/>
                </a:solidFill>
                <a:latin typeface="Helvetica" pitchFamily="2" charset="0"/>
              </a:rPr>
              <a:t>	</a:t>
            </a:r>
            <a:r>
              <a:rPr kumimoji="0" lang="en-GB" sz="1100" b="0" i="0" u="none" strike="noStrike" kern="1200" cap="none" spc="0" normalizeH="0" baseline="0" noProof="0" dirty="0">
                <a:ln>
                  <a:noFill/>
                </a:ln>
                <a:solidFill>
                  <a:srgbClr val="231F20"/>
                </a:solidFill>
                <a:effectLst/>
                <a:uLnTx/>
                <a:uFillTx/>
                <a:ea typeface="+mn-ea"/>
                <a:cs typeface="+mn-cs"/>
              </a:rPr>
              <a:t>XXXXXXXXXXXXXXX</a:t>
            </a:r>
          </a:p>
        </p:txBody>
      </p:sp>
      <p:graphicFrame>
        <p:nvGraphicFramePr>
          <p:cNvPr id="2" name="Table 1">
            <a:extLst>
              <a:ext uri="{FF2B5EF4-FFF2-40B4-BE49-F238E27FC236}">
                <a16:creationId xmlns:a16="http://schemas.microsoft.com/office/drawing/2014/main" id="{0EDE0AA3-DB14-C584-35D5-762943896FF1}"/>
              </a:ext>
            </a:extLst>
          </p:cNvPr>
          <p:cNvGraphicFramePr>
            <a:graphicFrameLocks noGrp="1"/>
          </p:cNvGraphicFramePr>
          <p:nvPr/>
        </p:nvGraphicFramePr>
        <p:xfrm>
          <a:off x="90925" y="972616"/>
          <a:ext cx="6326947" cy="5854866"/>
        </p:xfrm>
        <a:graphic>
          <a:graphicData uri="http://schemas.openxmlformats.org/drawingml/2006/table">
            <a:tbl>
              <a:tblPr firstRow="1" bandRow="1">
                <a:tableStyleId>{5C22544A-7EE6-4342-B048-85BDC9FD1C3A}</a:tableStyleId>
              </a:tblPr>
              <a:tblGrid>
                <a:gridCol w="1596516">
                  <a:extLst>
                    <a:ext uri="{9D8B030D-6E8A-4147-A177-3AD203B41FA5}">
                      <a16:colId xmlns:a16="http://schemas.microsoft.com/office/drawing/2014/main" val="1817074859"/>
                    </a:ext>
                  </a:extLst>
                </a:gridCol>
                <a:gridCol w="1060618">
                  <a:extLst>
                    <a:ext uri="{9D8B030D-6E8A-4147-A177-3AD203B41FA5}">
                      <a16:colId xmlns:a16="http://schemas.microsoft.com/office/drawing/2014/main" val="3526535003"/>
                    </a:ext>
                  </a:extLst>
                </a:gridCol>
                <a:gridCol w="535900">
                  <a:extLst>
                    <a:ext uri="{9D8B030D-6E8A-4147-A177-3AD203B41FA5}">
                      <a16:colId xmlns:a16="http://schemas.microsoft.com/office/drawing/2014/main" val="3343465894"/>
                    </a:ext>
                  </a:extLst>
                </a:gridCol>
                <a:gridCol w="1596518">
                  <a:extLst>
                    <a:ext uri="{9D8B030D-6E8A-4147-A177-3AD203B41FA5}">
                      <a16:colId xmlns:a16="http://schemas.microsoft.com/office/drawing/2014/main" val="2064176835"/>
                    </a:ext>
                  </a:extLst>
                </a:gridCol>
                <a:gridCol w="1537395">
                  <a:extLst>
                    <a:ext uri="{9D8B030D-6E8A-4147-A177-3AD203B41FA5}">
                      <a16:colId xmlns:a16="http://schemas.microsoft.com/office/drawing/2014/main" val="1073934491"/>
                    </a:ext>
                  </a:extLst>
                </a:gridCol>
              </a:tblGrid>
              <a:tr h="237216">
                <a:tc gridSpan="5">
                  <a:txBody>
                    <a:bodyPr/>
                    <a:lstStyle/>
                    <a:p>
                      <a:pPr algn="l"/>
                      <a:r>
                        <a:rPr lang="en-GB" sz="1200">
                          <a:solidFill>
                            <a:schemeClr val="bg1"/>
                          </a:solidFill>
                          <a:latin typeface="Helvetica" pitchFamily="2" charset="0"/>
                        </a:rPr>
                        <a:t>DELIVERY RAGS</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noFill/>
                      <a:prstDash val="solid"/>
                      <a:round/>
                      <a:headEnd type="none" w="med" len="med"/>
                      <a:tailEnd type="none" w="med" len="med"/>
                    </a:lnB>
                    <a:solidFill>
                      <a:schemeClr val="bg2"/>
                    </a:solidFill>
                  </a:tcPr>
                </a:tc>
                <a:tc hMerge="1">
                  <a:txBody>
                    <a:bodyPr/>
                    <a:lstStyle/>
                    <a:p>
                      <a:endParaRPr lang="en-GB"/>
                    </a:p>
                  </a:txBody>
                  <a:tcPr/>
                </a:tc>
                <a:tc hMerge="1">
                  <a:txBody>
                    <a:bodyPr/>
                    <a:lstStyle/>
                    <a:p>
                      <a:endParaRPr lang="en-GB"/>
                    </a:p>
                  </a:txBody>
                  <a:tcPr/>
                </a:tc>
                <a:tc hMerge="1">
                  <a:txBody>
                    <a:bodyPr/>
                    <a:lstStyle/>
                    <a:p>
                      <a:endParaRPr lang="en-GB"/>
                    </a:p>
                  </a:txBody>
                  <a:tcPr>
                    <a:lnL w="12700" cap="flat" cmpd="sng" algn="ctr">
                      <a:solidFill>
                        <a:schemeClr val="bg2"/>
                      </a:solidFill>
                      <a:prstDash val="solid"/>
                      <a:round/>
                      <a:headEnd type="none" w="med" len="med"/>
                      <a:tailEnd type="none" w="med" len="med"/>
                    </a:lnL>
                  </a:tcPr>
                </a:tc>
                <a:tc hMerge="1">
                  <a:txBody>
                    <a:bodyPr/>
                    <a:lstStyle/>
                    <a:p>
                      <a:endParaRPr lang="en-GB"/>
                    </a:p>
                  </a:txBody>
                  <a:tcPr/>
                </a:tc>
                <a:extLst>
                  <a:ext uri="{0D108BD9-81ED-4DB2-BD59-A6C34878D82A}">
                    <a16:rowId xmlns:a16="http://schemas.microsoft.com/office/drawing/2014/main" val="1114203667"/>
                  </a:ext>
                </a:extLst>
              </a:tr>
              <a:tr h="230626">
                <a:tc>
                  <a:txBody>
                    <a:bodyPr/>
                    <a:lstStyle/>
                    <a:p>
                      <a:pPr algn="ctr"/>
                      <a:r>
                        <a:rPr lang="en-GB" sz="1150" b="1" spc="-110" baseline="0">
                          <a:solidFill>
                            <a:schemeClr val="tx1"/>
                          </a:solidFill>
                          <a:latin typeface="Helvetica" pitchFamily="2" charset="0"/>
                        </a:rPr>
                        <a:t>CONFIDENCE</a:t>
                      </a:r>
                    </a:p>
                  </a:txBody>
                  <a:tcPr>
                    <a:lnL w="12700" cap="flat" cmpd="sng" algn="ctr">
                      <a:noFill/>
                      <a:prstDash val="solid"/>
                      <a:round/>
                      <a:headEnd type="none" w="med" len="med"/>
                      <a:tailEnd type="none" w="med" len="med"/>
                    </a:lnL>
                    <a:lnR w="6350" cap="flat" cmpd="sng" algn="ctr">
                      <a:solidFill>
                        <a:srgbClr val="005EB8"/>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algn="ctr"/>
                      <a:r>
                        <a:rPr lang="en-GB" sz="1150" b="1" spc="-110" baseline="0">
                          <a:solidFill>
                            <a:schemeClr val="tx1"/>
                          </a:solidFill>
                          <a:latin typeface="Helvetica" pitchFamily="2" charset="0"/>
                        </a:rPr>
                        <a:t>AGAINST PLAN</a:t>
                      </a:r>
                    </a:p>
                  </a:txBody>
                  <a:tcP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GB" sz="1150" b="1" spc="-110" baseline="0">
                        <a:solidFill>
                          <a:schemeClr val="tx1"/>
                        </a:solidFill>
                        <a:latin typeface="Helvetica" pitchFamily="2" charset="0"/>
                      </a:endParaRPr>
                    </a:p>
                  </a:txBody>
                  <a:tcP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GB" sz="1150" b="1" spc="-110" baseline="0">
                          <a:solidFill>
                            <a:schemeClr val="tx1"/>
                          </a:solidFill>
                          <a:latin typeface="Helvetica" pitchFamily="2" charset="0"/>
                        </a:rPr>
                        <a:t>AGAINST BUDGET</a:t>
                      </a:r>
                    </a:p>
                  </a:txBody>
                  <a:tcP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GB" sz="1150" b="1" spc="-110" baseline="0">
                          <a:solidFill>
                            <a:schemeClr val="tx1"/>
                          </a:solidFill>
                          <a:latin typeface="Helvetica" pitchFamily="2" charset="0"/>
                        </a:rPr>
                        <a:t>AGAINST RESOURCE</a:t>
                      </a:r>
                    </a:p>
                  </a:txBody>
                  <a:tcPr>
                    <a:lnL w="6350" cap="flat" cmpd="sng" algn="ctr">
                      <a:solidFill>
                        <a:srgbClr val="005EB8"/>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32948172"/>
                  </a:ext>
                </a:extLst>
              </a:tr>
              <a:tr h="688822">
                <a:tc>
                  <a:txBody>
                    <a:bodyPr/>
                    <a:lstStyle/>
                    <a:p>
                      <a:pPr algn="l"/>
                      <a:endParaRPr lang="en-GB" sz="1200">
                        <a:solidFill>
                          <a:schemeClr val="bg1"/>
                        </a:solidFill>
                        <a:latin typeface="Helvetica" pitchFamily="2" charset="0"/>
                      </a:endParaRPr>
                    </a:p>
                  </a:txBody>
                  <a:tcPr>
                    <a:lnL w="12700" cap="flat" cmpd="sng" algn="ctr">
                      <a:no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algn="l"/>
                      <a:endParaRPr lang="en-GB" sz="1200">
                        <a:solidFill>
                          <a:schemeClr val="bg1"/>
                        </a:solidFill>
                        <a:latin typeface="Helvetica" pitchFamily="2"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l"/>
                      <a:endParaRPr lang="en-GB" sz="1200">
                        <a:solidFill>
                          <a:schemeClr val="bg1"/>
                        </a:solidFill>
                        <a:latin typeface="Helvetica" pitchFamily="2"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GB" sz="1200">
                        <a:solidFill>
                          <a:schemeClr val="bg1"/>
                        </a:solidFill>
                        <a:latin typeface="Helvetica" pitchFamily="2"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GB" sz="1200">
                        <a:solidFill>
                          <a:schemeClr val="bg1"/>
                        </a:solidFill>
                        <a:latin typeface="Helvetica" pitchFamily="2" charset="0"/>
                      </a:endParaRPr>
                    </a:p>
                    <a:p>
                      <a:pPr algn="l"/>
                      <a:endParaRPr lang="en-GB" sz="1200">
                        <a:solidFill>
                          <a:schemeClr val="bg1"/>
                        </a:solidFill>
                        <a:latin typeface="Helvetica" pitchFamily="2" charset="0"/>
                      </a:endParaRPr>
                    </a:p>
                    <a:p>
                      <a:pPr algn="l"/>
                      <a:endParaRPr lang="en-GB" sz="1200">
                        <a:solidFill>
                          <a:schemeClr val="bg1"/>
                        </a:solidFill>
                        <a:latin typeface="Helvetica" pitchFamily="2" charset="0"/>
                      </a:endParaRPr>
                    </a:p>
                    <a:p>
                      <a:pPr algn="l"/>
                      <a:endParaRPr lang="en-GB" sz="1200">
                        <a:solidFill>
                          <a:schemeClr val="bg1"/>
                        </a:solidFill>
                        <a:latin typeface="Helvetica" pitchFamily="2" charset="0"/>
                      </a:endParaRPr>
                    </a:p>
                  </a:txBody>
                  <a:tcPr>
                    <a:lnL w="12700" cap="flat" cmpd="sng" algn="ctr">
                      <a:solidFill>
                        <a:schemeClr val="bg2"/>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844702342"/>
                  </a:ext>
                </a:extLst>
              </a:tr>
              <a:tr h="237216">
                <a:tc gridSpan="5">
                  <a:txBody>
                    <a:bodyPr/>
                    <a:lstStyle/>
                    <a:p>
                      <a:pPr algn="l"/>
                      <a:r>
                        <a:rPr lang="en-GB" sz="1200" b="1">
                          <a:solidFill>
                            <a:schemeClr val="bg1"/>
                          </a:solidFill>
                          <a:latin typeface="Helvetica" pitchFamily="2" charset="0"/>
                        </a:rPr>
                        <a:t>What supporting justification is provided for the assigned delivery confidence?</a:t>
                      </a: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2"/>
                    </a:solidFill>
                  </a:tcPr>
                </a:tc>
                <a:tc hMerge="1">
                  <a:txBody>
                    <a:bodyPr/>
                    <a:lstStyle/>
                    <a:p>
                      <a:endParaRPr lang="en-GB"/>
                    </a:p>
                  </a:txBody>
                  <a:tcPr/>
                </a:tc>
                <a:tc hMerge="1">
                  <a:txBody>
                    <a:bodyPr/>
                    <a:lstStyle/>
                    <a:p>
                      <a:endParaRPr lang="en-GB"/>
                    </a:p>
                  </a:txBody>
                  <a:tcPr/>
                </a:tc>
                <a:tc hMerge="1">
                  <a:txBody>
                    <a:bodyPr/>
                    <a:lstStyle/>
                    <a:p>
                      <a:endParaRPr lang="en-GB"/>
                    </a:p>
                  </a:txBody>
                  <a:tcPr>
                    <a:lnL w="12700" cap="flat" cmpd="sng" algn="ctr">
                      <a:solidFill>
                        <a:schemeClr val="bg2"/>
                      </a:solidFill>
                      <a:prstDash val="solid"/>
                      <a:round/>
                      <a:headEnd type="none" w="med" len="med"/>
                      <a:tailEnd type="none" w="med" len="med"/>
                    </a:lnL>
                    <a:lnT w="12700" cap="flat" cmpd="sng" algn="ctr">
                      <a:solidFill>
                        <a:schemeClr val="bg2"/>
                      </a:solidFill>
                      <a:prstDash val="solid"/>
                      <a:round/>
                      <a:headEnd type="none" w="med" len="med"/>
                      <a:tailEnd type="none" w="med" len="med"/>
                    </a:lnT>
                  </a:tcPr>
                </a:tc>
                <a:tc hMerge="1">
                  <a:txBody>
                    <a:bodyPr/>
                    <a:lstStyle/>
                    <a:p>
                      <a:endParaRPr lang="en-GB"/>
                    </a:p>
                  </a:txBody>
                  <a:tcPr/>
                </a:tc>
                <a:extLst>
                  <a:ext uri="{0D108BD9-81ED-4DB2-BD59-A6C34878D82A}">
                    <a16:rowId xmlns:a16="http://schemas.microsoft.com/office/drawing/2014/main" val="378623178"/>
                  </a:ext>
                </a:extLst>
              </a:tr>
              <a:tr h="606218">
                <a:tc gridSpan="5">
                  <a:txBody>
                    <a:bodyPr/>
                    <a:lstStyle/>
                    <a:p>
                      <a:pPr lvl="0" algn="l">
                        <a:lnSpc>
                          <a:spcPct val="100000"/>
                        </a:lnSpc>
                        <a:spcBef>
                          <a:spcPts val="0"/>
                        </a:spcBef>
                        <a:spcAft>
                          <a:spcPts val="0"/>
                        </a:spcAft>
                        <a:buNone/>
                      </a:pPr>
                      <a:endParaRPr lang="en-US" sz="1000" b="0" i="0" u="none" strike="noStrike" kern="1200" noProof="0" dirty="0">
                        <a:solidFill>
                          <a:schemeClr val="tx1"/>
                        </a:solidFill>
                        <a:latin typeface="+mj-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1"/>
                    </a:solidFill>
                  </a:tcPr>
                </a:tc>
                <a:tc hMerge="1">
                  <a:txBody>
                    <a:bodyPr/>
                    <a:lstStyle/>
                    <a:p>
                      <a:endParaRPr lang="en-GB"/>
                    </a:p>
                  </a:txBody>
                  <a:tcPr/>
                </a:tc>
                <a:tc hMerge="1">
                  <a:txBody>
                    <a:bodyPr/>
                    <a:lstStyle/>
                    <a:p>
                      <a:endParaRPr lang="en-GB"/>
                    </a:p>
                  </a:txBody>
                  <a:tcPr/>
                </a:tc>
                <a:tc hMerge="1">
                  <a:txBody>
                    <a:bodyPr/>
                    <a:lstStyle/>
                    <a:p>
                      <a:endParaRPr lang="en-GB"/>
                    </a:p>
                  </a:txBody>
                  <a:tcPr>
                    <a:lnL w="12700" cmpd="sng">
                      <a:noFill/>
                    </a:lnL>
                  </a:tcPr>
                </a:tc>
                <a:tc hMerge="1">
                  <a:txBody>
                    <a:bodyPr/>
                    <a:lstStyle/>
                    <a:p>
                      <a:endParaRPr lang="en-GB"/>
                    </a:p>
                  </a:txBody>
                  <a:tcPr/>
                </a:tc>
                <a:extLst>
                  <a:ext uri="{0D108BD9-81ED-4DB2-BD59-A6C34878D82A}">
                    <a16:rowId xmlns:a16="http://schemas.microsoft.com/office/drawing/2014/main" val="1052685548"/>
                  </a:ext>
                </a:extLst>
              </a:tr>
              <a:tr h="237216">
                <a:tc gridSpan="5">
                  <a:txBody>
                    <a:bodyPr/>
                    <a:lstStyle/>
                    <a:p>
                      <a:pPr algn="l"/>
                      <a:r>
                        <a:rPr lang="en-GB" sz="1200" b="1">
                          <a:solidFill>
                            <a:schemeClr val="bg1"/>
                          </a:solidFill>
                          <a:latin typeface="Helvetica" pitchFamily="2" charset="0"/>
                        </a:rPr>
                        <a:t>What achievements and progress have occurred in the reporting period?</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2"/>
                    </a:solidFill>
                  </a:tcPr>
                </a:tc>
                <a:tc hMerge="1">
                  <a:txBody>
                    <a:bodyPr/>
                    <a:lstStyle/>
                    <a:p>
                      <a:endParaRPr lang="en-GB"/>
                    </a:p>
                  </a:txBody>
                  <a:tcPr/>
                </a:tc>
                <a:tc hMerge="1">
                  <a:txBody>
                    <a:bodyPr/>
                    <a:lstStyle/>
                    <a:p>
                      <a:endParaRPr lang="en-GB"/>
                    </a:p>
                  </a:txBody>
                  <a:tcPr/>
                </a:tc>
                <a:tc hMerge="1">
                  <a:txBody>
                    <a:bodyPr/>
                    <a:lstStyle/>
                    <a:p>
                      <a:endParaRPr lang="en-GB"/>
                    </a:p>
                  </a:txBody>
                  <a:tcPr>
                    <a:lnL w="12700" cmpd="sng">
                      <a:noFill/>
                    </a:lnL>
                  </a:tcPr>
                </a:tc>
                <a:tc hMerge="1">
                  <a:txBody>
                    <a:bodyPr/>
                    <a:lstStyle/>
                    <a:p>
                      <a:endParaRPr lang="en-GB"/>
                    </a:p>
                  </a:txBody>
                  <a:tcPr/>
                </a:tc>
                <a:extLst>
                  <a:ext uri="{0D108BD9-81ED-4DB2-BD59-A6C34878D82A}">
                    <a16:rowId xmlns:a16="http://schemas.microsoft.com/office/drawing/2014/main" val="3177657826"/>
                  </a:ext>
                </a:extLst>
              </a:tr>
              <a:tr h="2055868">
                <a:tc gridSpan="5">
                  <a:txBody>
                    <a:bodyPr/>
                    <a:lstStyle/>
                    <a:p>
                      <a:pPr marL="0" lvl="0" indent="0" algn="l">
                        <a:lnSpc>
                          <a:spcPct val="100000"/>
                        </a:lnSpc>
                        <a:spcBef>
                          <a:spcPts val="0"/>
                        </a:spcBef>
                        <a:spcAft>
                          <a:spcPts val="0"/>
                        </a:spcAft>
                        <a:buFont typeface="Arial"/>
                        <a:buNone/>
                      </a:pPr>
                      <a:endParaRPr lang="en-US" sz="1000" b="0" i="0" u="none" strike="noStrike" noProof="0" dirty="0">
                        <a:solidFill>
                          <a:schemeClr val="tx1"/>
                        </a:solidFill>
                        <a:latin typeface="+mn-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1"/>
                    </a:solidFill>
                  </a:tcPr>
                </a:tc>
                <a:tc hMerge="1">
                  <a:txBody>
                    <a:bodyPr/>
                    <a:lstStyle/>
                    <a:p>
                      <a:endParaRPr lang="en-GB"/>
                    </a:p>
                  </a:txBody>
                  <a:tcPr/>
                </a:tc>
                <a:tc hMerge="1">
                  <a:txBody>
                    <a:bodyPr/>
                    <a:lstStyle/>
                    <a:p>
                      <a:endParaRPr lang="en-GB"/>
                    </a:p>
                  </a:txBody>
                  <a:tcPr/>
                </a:tc>
                <a:tc hMerge="1">
                  <a:txBody>
                    <a:bodyPr/>
                    <a:lstStyle/>
                    <a:p>
                      <a:endParaRPr lang="en-GB"/>
                    </a:p>
                  </a:txBody>
                  <a:tcPr>
                    <a:lnL w="12700" cmpd="sng">
                      <a:noFill/>
                    </a:lnL>
                  </a:tcPr>
                </a:tc>
                <a:tc hMerge="1">
                  <a:txBody>
                    <a:bodyPr/>
                    <a:lstStyle/>
                    <a:p>
                      <a:endParaRPr lang="en-GB"/>
                    </a:p>
                  </a:txBody>
                  <a:tcPr/>
                </a:tc>
                <a:extLst>
                  <a:ext uri="{0D108BD9-81ED-4DB2-BD59-A6C34878D82A}">
                    <a16:rowId xmlns:a16="http://schemas.microsoft.com/office/drawing/2014/main" val="1681875670"/>
                  </a:ext>
                </a:extLst>
              </a:tr>
              <a:tr h="237216">
                <a:tc gridSpan="2">
                  <a:txBody>
                    <a:bodyPr/>
                    <a:lstStyle/>
                    <a:p>
                      <a:pPr marL="0" lvl="0" indent="0">
                        <a:buFont typeface="Arial" panose="020B0604020202020204" pitchFamily="34" charset="0"/>
                        <a:buNone/>
                      </a:pPr>
                      <a:r>
                        <a:rPr lang="en-GB" sz="1200" b="1">
                          <a:solidFill>
                            <a:schemeClr val="bg1"/>
                          </a:solidFill>
                          <a:effectLst/>
                          <a:latin typeface="Helvetica" pitchFamily="2" charset="0"/>
                          <a:ea typeface="Helvetica Neue" panose="02000503000000020004" pitchFamily="2" charset="0"/>
                          <a:cs typeface="Helvetica Neue" panose="02000503000000020004" pitchFamily="2" charset="0"/>
                        </a:rPr>
                        <a:t>Workforce Data</a:t>
                      </a:r>
                    </a:p>
                  </a:txBody>
                  <a:tcPr anchor="ctr">
                    <a:lnL w="12700" cap="flat" cmpd="sng" algn="ctr">
                      <a:no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2"/>
                    </a:solidFill>
                  </a:tcPr>
                </a:tc>
                <a:tc hMerge="1">
                  <a:txBody>
                    <a:bodyPr/>
                    <a:lstStyle/>
                    <a:p>
                      <a:endParaRPr lang="en-GB"/>
                    </a:p>
                  </a:txBody>
                  <a:tcPr/>
                </a:tc>
                <a:tc gridSpan="3">
                  <a:txBody>
                    <a:bodyPr/>
                    <a:lstStyle/>
                    <a:p>
                      <a:pPr marL="0" lvl="0" indent="0">
                        <a:buFont typeface="Arial" panose="020B0604020202020204" pitchFamily="34" charset="0"/>
                        <a:buNone/>
                      </a:pPr>
                      <a:r>
                        <a:rPr lang="en-GB" sz="1200" b="1">
                          <a:solidFill>
                            <a:schemeClr val="bg1"/>
                          </a:solidFill>
                          <a:effectLst/>
                          <a:latin typeface="Helvetica" pitchFamily="2" charset="0"/>
                          <a:ea typeface="Helvetica Neue" panose="02000503000000020004" pitchFamily="2" charset="0"/>
                          <a:cs typeface="Helvetica Neue" panose="02000503000000020004" pitchFamily="2" charset="0"/>
                        </a:rPr>
                        <a:t>Financial Spend Data</a:t>
                      </a:r>
                    </a:p>
                  </a:txBody>
                  <a:tcPr anchor="ctr">
                    <a:lnL w="12700" cap="flat" cmpd="sng" algn="ctr">
                      <a:solidFill>
                        <a:schemeClr val="bg2"/>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2"/>
                    </a:solidFill>
                  </a:tcPr>
                </a:tc>
                <a:tc hMerge="1">
                  <a:txBody>
                    <a:bodyPr/>
                    <a:lstStyle/>
                    <a:p>
                      <a:pPr marL="0" lvl="0" indent="0">
                        <a:buFont typeface="Arial" panose="020B0604020202020204" pitchFamily="34" charset="0"/>
                        <a:buNone/>
                      </a:pPr>
                      <a:r>
                        <a:rPr lang="en-GB" sz="1200" b="1">
                          <a:solidFill>
                            <a:schemeClr val="tx1"/>
                          </a:solidFill>
                          <a:effectLst/>
                          <a:latin typeface="Helvetica" pitchFamily="2" charset="0"/>
                          <a:ea typeface="Helvetica Neue" panose="02000503000000020004" pitchFamily="2" charset="0"/>
                          <a:cs typeface="Helvetica Neue" panose="02000503000000020004" pitchFamily="2" charset="0"/>
                        </a:rPr>
                        <a:t>Financial Spend Data</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1"/>
                    </a:solidFill>
                  </a:tcPr>
                </a:tc>
                <a:tc hMerge="1">
                  <a:txBody>
                    <a:bodyPr/>
                    <a:lstStyle/>
                    <a:p>
                      <a:endParaRPr lang="en-GB"/>
                    </a:p>
                  </a:txBody>
                  <a:tcPr/>
                </a:tc>
                <a:extLst>
                  <a:ext uri="{0D108BD9-81ED-4DB2-BD59-A6C34878D82A}">
                    <a16:rowId xmlns:a16="http://schemas.microsoft.com/office/drawing/2014/main" val="1152475538"/>
                  </a:ext>
                </a:extLst>
              </a:tr>
              <a:tr h="342645">
                <a:tc gridSpan="2">
                  <a:txBody>
                    <a:bodyPr/>
                    <a:lstStyle/>
                    <a:p>
                      <a:pPr marL="0" lvl="0" indent="0">
                        <a:buFont typeface="Arial" panose="020B0604020202020204" pitchFamily="34" charset="0"/>
                        <a:buNone/>
                      </a:pPr>
                      <a:endParaRPr lang="en-GB" sz="1000" dirty="0">
                        <a:solidFill>
                          <a:schemeClr val="tx1"/>
                        </a:solidFill>
                        <a:effectLst/>
                        <a:latin typeface="Helvetica" pitchFamily="2" charset="0"/>
                        <a:ea typeface="Helvetica Neue" panose="02000503000000020004" pitchFamily="2" charset="0"/>
                        <a:cs typeface="Helvetica Neue" panose="02000503000000020004" pitchFamily="2" charset="0"/>
                      </a:endParaRPr>
                    </a:p>
                  </a:txBody>
                  <a:tcPr>
                    <a:lnL w="12700" cap="flat" cmpd="sng" algn="ctr">
                      <a:no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hMerge="1">
                  <a:txBody>
                    <a:bodyPr/>
                    <a:lstStyle/>
                    <a:p>
                      <a:endParaRPr lang="en-GB"/>
                    </a:p>
                  </a:txBody>
                  <a:tcPr/>
                </a:tc>
                <a:tc gridSpan="3">
                  <a:txBody>
                    <a:bodyPr/>
                    <a:lstStyle/>
                    <a:p>
                      <a:pPr marL="171450" lvl="0" indent="-171450">
                        <a:buFont typeface="Arial" panose="020B0604020202020204" pitchFamily="34" charset="0"/>
                        <a:buChar char="•"/>
                      </a:pPr>
                      <a:endParaRPr lang="en-GB" sz="1000" b="1" dirty="0">
                        <a:solidFill>
                          <a:schemeClr val="tx1"/>
                        </a:solidFill>
                        <a:effectLst/>
                        <a:latin typeface="Helvetica" pitchFamily="2" charset="0"/>
                        <a:ea typeface="Helvetica Neue" panose="02000503000000020004" pitchFamily="2" charset="0"/>
                        <a:cs typeface="Helvetica Neue" panose="02000503000000020004" pitchFamily="2" charset="0"/>
                      </a:endParaRPr>
                    </a:p>
                    <a:p>
                      <a:pPr marL="171450" lvl="0" indent="-171450">
                        <a:buFont typeface="Arial" panose="020B0604020202020204" pitchFamily="34" charset="0"/>
                        <a:buChar char="•"/>
                      </a:pPr>
                      <a:endParaRPr lang="en-GB" sz="1000" b="1" dirty="0">
                        <a:solidFill>
                          <a:schemeClr val="tx1"/>
                        </a:solidFill>
                        <a:effectLst/>
                        <a:latin typeface="Helvetica" pitchFamily="2" charset="0"/>
                        <a:ea typeface="Helvetica Neue" panose="02000503000000020004" pitchFamily="2" charset="0"/>
                        <a:cs typeface="Helvetica Neue" panose="02000503000000020004" pitchFamily="2" charset="0"/>
                      </a:endParaRPr>
                    </a:p>
                    <a:p>
                      <a:pPr marL="171450" lvl="0" indent="-171450">
                        <a:buFont typeface="Arial" panose="020B0604020202020204" pitchFamily="34" charset="0"/>
                        <a:buChar char="•"/>
                      </a:pPr>
                      <a:endParaRPr lang="en-GB" sz="1000" b="1" dirty="0">
                        <a:solidFill>
                          <a:schemeClr val="tx1"/>
                        </a:solidFill>
                        <a:effectLst/>
                        <a:latin typeface="Helvetica" pitchFamily="2" charset="0"/>
                        <a:ea typeface="Helvetica Neue" panose="02000503000000020004" pitchFamily="2" charset="0"/>
                        <a:cs typeface="Helvetica Neue" panose="02000503000000020004" pitchFamily="2" charset="0"/>
                      </a:endParaRPr>
                    </a:p>
                    <a:p>
                      <a:pPr marL="171450" lvl="0" indent="-171450">
                        <a:buFont typeface="Arial" panose="020B0604020202020204" pitchFamily="34" charset="0"/>
                        <a:buChar char="•"/>
                      </a:pPr>
                      <a:endParaRPr lang="en-GB" sz="1000" b="1" dirty="0">
                        <a:solidFill>
                          <a:schemeClr val="tx1"/>
                        </a:solidFill>
                        <a:effectLst/>
                        <a:latin typeface="Helvetica" pitchFamily="2" charset="0"/>
                        <a:ea typeface="Helvetica Neue" panose="02000503000000020004" pitchFamily="2" charset="0"/>
                        <a:cs typeface="Helvetica Neue" panose="02000503000000020004" pitchFamily="2" charset="0"/>
                      </a:endParaRPr>
                    </a:p>
                    <a:p>
                      <a:pPr marL="171450" lvl="0" indent="-171450">
                        <a:buFont typeface="Arial" panose="020B0604020202020204" pitchFamily="34" charset="0"/>
                        <a:buChar char="•"/>
                      </a:pPr>
                      <a:endParaRPr lang="en-GB" sz="1000" b="1" dirty="0">
                        <a:solidFill>
                          <a:schemeClr val="tx1"/>
                        </a:solidFill>
                        <a:effectLst/>
                        <a:latin typeface="Helvetica" pitchFamily="2" charset="0"/>
                        <a:ea typeface="Helvetica Neue" panose="02000503000000020004" pitchFamily="2" charset="0"/>
                        <a:cs typeface="Helvetica Neue" panose="02000503000000020004" pitchFamily="2" charset="0"/>
                      </a:endParaRPr>
                    </a:p>
                    <a:p>
                      <a:pPr marL="0" lvl="0" indent="0">
                        <a:buFont typeface="Arial" panose="020B0604020202020204" pitchFamily="34" charset="0"/>
                        <a:buNone/>
                      </a:pPr>
                      <a:endParaRPr lang="en-GB" sz="1000" b="1" dirty="0">
                        <a:solidFill>
                          <a:schemeClr val="tx1"/>
                        </a:solidFill>
                        <a:effectLst/>
                        <a:latin typeface="Helvetica" pitchFamily="2" charset="0"/>
                        <a:ea typeface="Helvetica Neue" panose="02000503000000020004" pitchFamily="2" charset="0"/>
                        <a:cs typeface="Helvetica Neue" panose="02000503000000020004" pitchFamily="2" charset="0"/>
                      </a:endParaRPr>
                    </a:p>
                  </a:txBody>
                  <a:tcPr>
                    <a:lnL w="12700" cap="flat" cmpd="sng" algn="ctr">
                      <a:solidFill>
                        <a:schemeClr val="bg2"/>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hMerge="1">
                  <a:txBody>
                    <a:bodyPr/>
                    <a:lstStyle/>
                    <a:p>
                      <a:pPr marL="171450" lvl="0" indent="-171450">
                        <a:buFont typeface="Arial" panose="020B0604020202020204" pitchFamily="34" charset="0"/>
                        <a:buChar char="•"/>
                      </a:pPr>
                      <a:r>
                        <a:rPr lang="en-GB" sz="1100">
                          <a:solidFill>
                            <a:schemeClr val="tx1"/>
                          </a:solidFill>
                          <a:effectLst/>
                          <a:latin typeface="Helvetica" pitchFamily="2" charset="0"/>
                          <a:ea typeface="Helvetica Neue" panose="02000503000000020004" pitchFamily="2" charset="0"/>
                          <a:cs typeface="Helvetica Neue" panose="02000503000000020004" pitchFamily="2" charset="0"/>
                        </a:rPr>
                        <a:t>TD Revenue Spend at Month 08 was £17,832,001</a:t>
                      </a:r>
                    </a:p>
                    <a:p>
                      <a:pPr marL="171450" lvl="0" indent="-171450">
                        <a:buFont typeface="Arial" panose="020B0604020202020204" pitchFamily="34" charset="0"/>
                        <a:buChar char="•"/>
                      </a:pPr>
                      <a:r>
                        <a:rPr lang="en-GB" sz="1100">
                          <a:solidFill>
                            <a:schemeClr val="tx1"/>
                          </a:solidFill>
                          <a:effectLst/>
                          <a:latin typeface="Helvetica" pitchFamily="2" charset="0"/>
                          <a:ea typeface="Helvetica Neue" panose="02000503000000020004" pitchFamily="2" charset="0"/>
                          <a:cs typeface="Helvetica Neue" panose="02000503000000020004" pitchFamily="2" charset="0"/>
                        </a:rPr>
                        <a:t>•YTD Capital (drawdown) at Month 08 £4,205,000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hMerge="1">
                  <a:txBody>
                    <a:bodyPr/>
                    <a:lstStyle/>
                    <a:p>
                      <a:endParaRPr lang="en-GB"/>
                    </a:p>
                  </a:txBody>
                  <a:tcPr/>
                </a:tc>
                <a:extLst>
                  <a:ext uri="{0D108BD9-81ED-4DB2-BD59-A6C34878D82A}">
                    <a16:rowId xmlns:a16="http://schemas.microsoft.com/office/drawing/2014/main" val="1610180832"/>
                  </a:ext>
                </a:extLst>
              </a:tr>
            </a:tbl>
          </a:graphicData>
        </a:graphic>
      </p:graphicFrame>
      <p:graphicFrame>
        <p:nvGraphicFramePr>
          <p:cNvPr id="516" name="Table 515">
            <a:extLst>
              <a:ext uri="{FF2B5EF4-FFF2-40B4-BE49-F238E27FC236}">
                <a16:creationId xmlns:a16="http://schemas.microsoft.com/office/drawing/2014/main" id="{1CAE2289-3D85-D058-3E29-223072142D46}"/>
              </a:ext>
            </a:extLst>
          </p:cNvPr>
          <p:cNvGraphicFramePr>
            <a:graphicFrameLocks noGrp="1"/>
          </p:cNvGraphicFramePr>
          <p:nvPr/>
        </p:nvGraphicFramePr>
        <p:xfrm>
          <a:off x="6464385" y="972615"/>
          <a:ext cx="5556863" cy="5588527"/>
        </p:xfrm>
        <a:graphic>
          <a:graphicData uri="http://schemas.openxmlformats.org/drawingml/2006/table">
            <a:tbl>
              <a:tblPr firstRow="1" bandRow="1">
                <a:tableStyleId>{5C22544A-7EE6-4342-B048-85BDC9FD1C3A}</a:tableStyleId>
              </a:tblPr>
              <a:tblGrid>
                <a:gridCol w="2129546">
                  <a:extLst>
                    <a:ext uri="{9D8B030D-6E8A-4147-A177-3AD203B41FA5}">
                      <a16:colId xmlns:a16="http://schemas.microsoft.com/office/drawing/2014/main" val="544664724"/>
                    </a:ext>
                  </a:extLst>
                </a:gridCol>
                <a:gridCol w="3427317">
                  <a:extLst>
                    <a:ext uri="{9D8B030D-6E8A-4147-A177-3AD203B41FA5}">
                      <a16:colId xmlns:a16="http://schemas.microsoft.com/office/drawing/2014/main" val="2566671477"/>
                    </a:ext>
                  </a:extLst>
                </a:gridCol>
              </a:tblGrid>
              <a:tr h="280088">
                <a:tc gridSpan="2">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1200" b="1">
                          <a:solidFill>
                            <a:schemeClr val="bg1"/>
                          </a:solidFill>
                          <a:effectLst/>
                          <a:latin typeface="Helvetica" pitchFamily="2" charset="0"/>
                          <a:ea typeface="Helvetica Neue" panose="02000503000000020004" pitchFamily="2" charset="0"/>
                          <a:cs typeface="Helvetica Neue" panose="02000503000000020004" pitchFamily="2" charset="0"/>
                        </a:rPr>
                        <a:t>What are the current issues/risks impacting the programme?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2"/>
                    </a:solidFill>
                  </a:tcPr>
                </a:tc>
                <a:tc hMerge="1">
                  <a:txBody>
                    <a:bodyPr/>
                    <a:lstStyle/>
                    <a:p>
                      <a:endParaRPr lang="en-GB"/>
                    </a:p>
                  </a:txBody>
                  <a:tcPr/>
                </a:tc>
                <a:extLst>
                  <a:ext uri="{0D108BD9-81ED-4DB2-BD59-A6C34878D82A}">
                    <a16:rowId xmlns:a16="http://schemas.microsoft.com/office/drawing/2014/main" val="1417740250"/>
                  </a:ext>
                </a:extLst>
              </a:tr>
              <a:tr h="1976272">
                <a:tc>
                  <a:txBody>
                    <a:bodyPr/>
                    <a:lstStyle/>
                    <a:p>
                      <a:pPr marL="0" indent="0">
                        <a:buFont typeface="+mj-lt"/>
                        <a:buNone/>
                      </a:pPr>
                      <a:r>
                        <a:rPr lang="en-GB" sz="1000" b="1" u="sng" kern="1200" dirty="0">
                          <a:solidFill>
                            <a:schemeClr val="tx1"/>
                          </a:solidFill>
                          <a:latin typeface="+mn-lt"/>
                          <a:ea typeface="Helvetica Neue" panose="02000503000000020004" pitchFamily="2" charset="0"/>
                          <a:cs typeface="Helvetica Neue" panose="02000503000000020004" pitchFamily="2" charset="0"/>
                        </a:rPr>
                        <a:t>ISSUES:</a:t>
                      </a:r>
                    </a:p>
                    <a:p>
                      <a:pPr marL="0" indent="0">
                        <a:buFont typeface="+mj-lt"/>
                        <a:buNone/>
                      </a:pPr>
                      <a:endParaRPr lang="en-GB" sz="1050" b="1" u="sng" kern="1200" dirty="0">
                        <a:solidFill>
                          <a:schemeClr val="tx1"/>
                        </a:solidFill>
                        <a:latin typeface="+mn-lt"/>
                        <a:ea typeface="Helvetica Neue" panose="02000503000000020004" pitchFamily="2" charset="0"/>
                        <a:cs typeface="Helvetica Neue" panose="02000503000000020004" pitchFamily="2" charset="0"/>
                      </a:endParaRPr>
                    </a:p>
                    <a:p>
                      <a:pPr marL="228600" lvl="0" indent="-228600" algn="l">
                        <a:lnSpc>
                          <a:spcPct val="100000"/>
                        </a:lnSpc>
                        <a:spcBef>
                          <a:spcPts val="0"/>
                        </a:spcBef>
                        <a:spcAft>
                          <a:spcPts val="0"/>
                        </a:spcAft>
                        <a:buAutoNum type="arabicPeriod"/>
                      </a:pPr>
                      <a:r>
                        <a:rPr lang="en-US" sz="1050" b="0" i="0" u="none" strike="noStrike" kern="1200" noProof="0" dirty="0">
                          <a:solidFill>
                            <a:schemeClr val="tx1"/>
                          </a:solidFill>
                          <a:latin typeface="+mn-lt"/>
                        </a:rPr>
                        <a:t>~~~~~~~~~~~~~~~~~~~~~~~~~~~~~~~~~~~~~~~~~~~~~~~~~~. </a:t>
                      </a:r>
                      <a:endParaRPr lang="en-GB" sz="1000" dirty="0">
                        <a:solidFill>
                          <a:schemeClr val="tx1"/>
                        </a:solidFill>
                        <a:effectLst/>
                        <a:latin typeface="+mn-lt"/>
                        <a:ea typeface="Helvetica Neue" panose="02000503000000020004" pitchFamily="2" charset="0"/>
                        <a:cs typeface="Helvetica Neue" panose="02000503000000020004" pitchFamily="2" charset="0"/>
                      </a:endParaRPr>
                    </a:p>
                  </a:txBody>
                  <a:tcPr anchor="ctr">
                    <a:lnL w="12700" cap="flat" cmpd="sng" algn="ctr">
                      <a:noFill/>
                      <a:prstDash val="solid"/>
                      <a:round/>
                      <a:headEnd type="none" w="med" len="med"/>
                      <a:tailEnd type="none" w="med" len="med"/>
                    </a:lnL>
                    <a:lnR w="6350" cap="flat" cmpd="sng" algn="ctr">
                      <a:solidFill>
                        <a:srgbClr val="005EB8"/>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lvl="0" algn="l">
                        <a:lnSpc>
                          <a:spcPct val="100000"/>
                        </a:lnSpc>
                        <a:spcBef>
                          <a:spcPts val="0"/>
                        </a:spcBef>
                        <a:spcAft>
                          <a:spcPts val="0"/>
                        </a:spcAft>
                        <a:buNone/>
                      </a:pPr>
                      <a:r>
                        <a:rPr lang="en-US" sz="1000" b="1" i="0" u="sng" strike="noStrike" kern="1200" noProof="0" dirty="0">
                          <a:solidFill>
                            <a:srgbClr val="231F20"/>
                          </a:solidFill>
                          <a:latin typeface="+mn-lt"/>
                        </a:rPr>
                        <a:t>RISKS:</a:t>
                      </a:r>
                    </a:p>
                    <a:p>
                      <a:pPr lvl="0" algn="l">
                        <a:lnSpc>
                          <a:spcPct val="100000"/>
                        </a:lnSpc>
                        <a:spcBef>
                          <a:spcPts val="0"/>
                        </a:spcBef>
                        <a:spcAft>
                          <a:spcPts val="0"/>
                        </a:spcAft>
                        <a:buNone/>
                      </a:pPr>
                      <a:endParaRPr lang="en-US" sz="1000" dirty="0">
                        <a:latin typeface="+mn-lt"/>
                      </a:endParaRPr>
                    </a:p>
                    <a:p>
                      <a:pPr marL="228600" lvl="0" indent="-228600" algn="l">
                        <a:lnSpc>
                          <a:spcPct val="100000"/>
                        </a:lnSpc>
                        <a:spcBef>
                          <a:spcPts val="0"/>
                        </a:spcBef>
                        <a:spcAft>
                          <a:spcPts val="0"/>
                        </a:spcAft>
                        <a:buAutoNum type="arabicPeriod"/>
                      </a:pPr>
                      <a:r>
                        <a:rPr lang="en-US" sz="1050" b="0" i="0" u="none" strike="noStrike" kern="1200" noProof="0" dirty="0">
                          <a:solidFill>
                            <a:srgbClr val="231F20"/>
                          </a:solidFill>
                          <a:latin typeface="+mn-lt"/>
                        </a:rPr>
                        <a:t>……………….. </a:t>
                      </a:r>
                    </a:p>
                    <a:p>
                      <a:pPr marL="228600" lvl="0" indent="-228600" algn="l">
                        <a:lnSpc>
                          <a:spcPct val="100000"/>
                        </a:lnSpc>
                        <a:spcBef>
                          <a:spcPts val="0"/>
                        </a:spcBef>
                        <a:spcAft>
                          <a:spcPts val="0"/>
                        </a:spcAft>
                        <a:buAutoNum type="arabicPeriod"/>
                      </a:pPr>
                      <a:r>
                        <a:rPr lang="en-US" sz="1050" b="0" i="0" u="none" strike="noStrike" kern="1200" noProof="0" dirty="0">
                          <a:solidFill>
                            <a:srgbClr val="231F20"/>
                          </a:solidFill>
                          <a:latin typeface="+mn-lt"/>
                        </a:rPr>
                        <a:t>…………………..</a:t>
                      </a:r>
                    </a:p>
                    <a:p>
                      <a:pPr marL="228600" lvl="0" indent="-228600" algn="l">
                        <a:lnSpc>
                          <a:spcPct val="100000"/>
                        </a:lnSpc>
                        <a:spcBef>
                          <a:spcPts val="0"/>
                        </a:spcBef>
                        <a:spcAft>
                          <a:spcPts val="0"/>
                        </a:spcAft>
                        <a:buAutoNum type="arabicPeriod"/>
                      </a:pPr>
                      <a:r>
                        <a:rPr lang="en-US" sz="1050" b="0" i="0" u="none" strike="noStrike" kern="1200" noProof="0" dirty="0">
                          <a:solidFill>
                            <a:srgbClr val="231F20"/>
                          </a:solidFill>
                          <a:latin typeface="+mn-lt"/>
                        </a:rPr>
                        <a:t>………………..</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sz="1050" b="0" i="0" u="none" strike="noStrike" kern="1200" noProof="0" dirty="0">
                          <a:solidFill>
                            <a:srgbClr val="231F20"/>
                          </a:solidFill>
                          <a:latin typeface="+mn-lt"/>
                        </a:rPr>
                        <a:t>~~~~~~~~~~~~~~~~~~~~~~~~~.</a:t>
                      </a:r>
                    </a:p>
                    <a:p>
                      <a:pPr marL="228600" marR="0" lvl="0" indent="-228600" algn="l" defTabSz="914400" rtl="0" eaLnBrk="1" fontAlgn="auto" latinLnBrk="0" hangingPunct="1">
                        <a:lnSpc>
                          <a:spcPct val="100000"/>
                        </a:lnSpc>
                        <a:spcBef>
                          <a:spcPts val="0"/>
                        </a:spcBef>
                        <a:spcAft>
                          <a:spcPts val="0"/>
                        </a:spcAft>
                        <a:buClrTx/>
                        <a:buSzTx/>
                        <a:buFontTx/>
                        <a:buAutoNum type="arabicPeriod" startAt="5"/>
                        <a:tabLst/>
                        <a:defRPr/>
                      </a:pPr>
                      <a:r>
                        <a:rPr lang="en-US" sz="1050" b="0" i="0" u="none" strike="noStrike" kern="1200" noProof="0" dirty="0">
                          <a:solidFill>
                            <a:srgbClr val="231F20"/>
                          </a:solidFill>
                          <a:latin typeface="+mn-lt"/>
                        </a:rPr>
                        <a:t>!!!!!!!!!!!!!.</a:t>
                      </a:r>
                      <a:endParaRPr lang="en-US" sz="1050" dirty="0">
                        <a:latin typeface="+mn-lt"/>
                      </a:endParaRPr>
                    </a:p>
                  </a:txBody>
                  <a:tcPr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164532964"/>
                  </a:ext>
                </a:extLst>
              </a:tr>
              <a:tr h="280088">
                <a:tc gridSpan="2">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1200" b="1" dirty="0">
                          <a:solidFill>
                            <a:schemeClr val="bg1"/>
                          </a:solidFill>
                          <a:effectLst/>
                          <a:latin typeface="Helvetica" pitchFamily="2" charset="0"/>
                          <a:ea typeface="Helvetica Neue" panose="02000503000000020004" pitchFamily="2" charset="0"/>
                          <a:cs typeface="Helvetica Neue" panose="02000503000000020004" pitchFamily="2" charset="0"/>
                        </a:rPr>
                        <a:t>How does the programme plan to resolve these issues/risks?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2"/>
                    </a:solidFill>
                  </a:tcPr>
                </a:tc>
                <a:tc hMerge="1">
                  <a:txBody>
                    <a:bodyPr/>
                    <a:lstStyle/>
                    <a:p>
                      <a:endParaRPr lang="en-GB"/>
                    </a:p>
                  </a:txBody>
                  <a:tcPr/>
                </a:tc>
                <a:extLst>
                  <a:ext uri="{0D108BD9-81ED-4DB2-BD59-A6C34878D82A}">
                    <a16:rowId xmlns:a16="http://schemas.microsoft.com/office/drawing/2014/main" val="848654984"/>
                  </a:ext>
                </a:extLst>
              </a:tr>
              <a:tr h="3052079">
                <a:tc>
                  <a: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50" b="0" i="0" u="none" strike="noStrike" noProof="0" dirty="0">
                          <a:solidFill>
                            <a:srgbClr val="231F20"/>
                          </a:solidFill>
                          <a:latin typeface="+mn-lt"/>
                        </a:rPr>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50" b="0" i="0" u="none" strike="noStrike" noProof="0" dirty="0">
                          <a:solidFill>
                            <a:srgbClr val="231F20"/>
                          </a:solidFill>
                          <a:latin typeface="+mn-lt"/>
                        </a:rPr>
                        <a:t>&amp;&amp;&amp;&amp;&amp;&amp;&amp;&amp;&amp;&amp;&amp;&amp;&amp;&amp;&amp;</a:t>
                      </a:r>
                    </a:p>
                  </a:txBody>
                  <a:tcPr anchor="ctr">
                    <a:lnL w="12700" cap="flat" cmpd="sng" algn="ctr">
                      <a:noFill/>
                      <a:prstDash val="solid"/>
                      <a:round/>
                      <a:headEnd type="none" w="med" len="med"/>
                      <a:tailEnd type="none" w="med" len="med"/>
                    </a:lnL>
                    <a:lnR w="6350" cap="flat" cmpd="sng" algn="ctr">
                      <a:solidFill>
                        <a:srgbClr val="005EB8"/>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050" b="0" i="0" u="none" strike="noStrike" noProof="0" dirty="0">
                          <a:solidFill>
                            <a:srgbClr val="231F20"/>
                          </a:solidFill>
                          <a:latin typeface="+mn-lt"/>
                        </a:rPr>
                        <a:t>~~~~~~~~~~~~~~~~~~~~~~</a:t>
                      </a:r>
                      <a:endParaRPr lang="en-US" sz="1050" b="0" i="0" u="none" strike="noStrike" noProof="0" dirty="0">
                        <a:solidFill>
                          <a:schemeClr val="dk1"/>
                        </a:solidFill>
                        <a:latin typeface="+mn-lt"/>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050" b="0" i="0" u="none" strike="noStrike" noProof="0" dirty="0">
                          <a:solidFill>
                            <a:srgbClr val="231F20"/>
                          </a:solidFill>
                          <a:latin typeface="+mn-lt"/>
                        </a:rPr>
                        <a:t>………………………………………………</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050" b="0" i="0" u="none" strike="noStrike" noProof="0" dirty="0">
                          <a:solidFill>
                            <a:srgbClr val="231F20"/>
                          </a:solidFill>
                          <a:latin typeface="+mn-lt"/>
                        </a:rPr>
                        <a:t>&gt;&gt;&gt;&gt;&gt;&gt;&gt;&gt;&gt;&gt;&gt;&gt;&gt;&gt;&gt;&gt;&gt;&gt;&gt;&gt;&gt;&gt;&gt;&gt;&gt;.</a:t>
                      </a:r>
                      <a:endParaRPr lang="en-US" sz="1050" b="0" i="0" u="none" strike="noStrike" noProof="0" dirty="0">
                        <a:solidFill>
                          <a:schemeClr val="dk1"/>
                        </a:solidFill>
                        <a:latin typeface="+mn-lt"/>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sz="1050" dirty="0">
                          <a:solidFill>
                            <a:schemeClr val="tx1"/>
                          </a:solidFill>
                        </a:rPr>
                        <a:t>&lt;&lt;&lt;&lt;&lt;&lt;&lt;&lt;&lt;&lt;&lt;&lt;&lt;&lt;&lt;&lt;&lt;&lt;&lt;&lt;&lt;&lt;&lt;&lt;&lt;&lt;&lt;&lt;&lt;&lt;&lt;&lt;&lt;&lt;&lt;&lt;&lt;&lt;&lt;&lt;&lt;&lt;&lt;&lt;&lt;&lt;&lt;&lt;&lt;&lt;&lt;.</a:t>
                      </a:r>
                      <a:endParaRPr lang="en-US" sz="1050" b="0" i="0" u="none" strike="noStrike" dirty="0">
                        <a:solidFill>
                          <a:schemeClr val="dk1"/>
                        </a:solidFill>
                        <a:highlight>
                          <a:srgbClr val="FFFF00"/>
                        </a:highlight>
                        <a:latin typeface="+mn-lt"/>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050" b="0" i="0" u="none" strike="noStrike" noProof="0" dirty="0">
                          <a:solidFill>
                            <a:schemeClr val="tx1"/>
                          </a:solidFill>
                          <a:latin typeface="+mn-lt"/>
                        </a:rPr>
                        <a:t>…………………………………………………………………………………………………………………………………………………………..</a:t>
                      </a:r>
                      <a:endParaRPr lang="en-US" sz="1050" b="0" i="0" u="none" strike="noStrike" noProof="0" dirty="0">
                        <a:solidFill>
                          <a:srgbClr val="231F20"/>
                        </a:solidFill>
                        <a:latin typeface="+mn-lt"/>
                      </a:endParaRPr>
                    </a:p>
                  </a:txBody>
                  <a:tcPr anchor="ctr">
                    <a:lnL w="6350" cap="flat" cmpd="sng" algn="ctr">
                      <a:solidFill>
                        <a:srgbClr val="005EB8"/>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309092185"/>
                  </a:ext>
                </a:extLst>
              </a:tr>
            </a:tbl>
          </a:graphicData>
        </a:graphic>
      </p:graphicFrame>
      <p:sp>
        <p:nvSpPr>
          <p:cNvPr id="41" name="Rectangle 40">
            <a:extLst>
              <a:ext uri="{FF2B5EF4-FFF2-40B4-BE49-F238E27FC236}">
                <a16:creationId xmlns:a16="http://schemas.microsoft.com/office/drawing/2014/main" id="{CA0FE324-C35C-E16C-8437-0DE6097C0758}"/>
              </a:ext>
            </a:extLst>
          </p:cNvPr>
          <p:cNvSpPr/>
          <p:nvPr/>
        </p:nvSpPr>
        <p:spPr>
          <a:xfrm>
            <a:off x="2002570" y="2322856"/>
            <a:ext cx="2503656" cy="990354"/>
          </a:xfrm>
          <a:prstGeom prst="rect">
            <a:avLst/>
          </a:prstGeom>
          <a:solidFill>
            <a:schemeClr val="bg1"/>
          </a:solid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highlight>
                  <a:srgbClr val="FFFF00"/>
                </a:highlight>
              </a:rPr>
              <a:t>Click</a:t>
            </a:r>
            <a:r>
              <a:rPr lang="en-GB" sz="1100" dirty="0"/>
              <a:t> on the </a:t>
            </a:r>
            <a:r>
              <a:rPr lang="en-GB" sz="1100" b="1" dirty="0"/>
              <a:t>Programme Profile </a:t>
            </a:r>
            <a:r>
              <a:rPr lang="en-GB" sz="1100" dirty="0"/>
              <a:t> and then </a:t>
            </a:r>
            <a:r>
              <a:rPr lang="en-GB" sz="1100" b="1" dirty="0"/>
              <a:t>Programme Status and Factors</a:t>
            </a:r>
            <a:r>
              <a:rPr lang="en-GB" sz="1100" dirty="0"/>
              <a:t> and then </a:t>
            </a:r>
            <a:r>
              <a:rPr lang="en-GB" sz="1100" b="1" dirty="0"/>
              <a:t>Overall Delivery Confidence </a:t>
            </a:r>
            <a:r>
              <a:rPr lang="en-GB" sz="1100" dirty="0"/>
              <a:t>and </a:t>
            </a:r>
            <a:r>
              <a:rPr lang="en-GB" sz="1100" b="1" dirty="0">
                <a:highlight>
                  <a:srgbClr val="00FF00"/>
                </a:highlight>
              </a:rPr>
              <a:t>copy and paste </a:t>
            </a:r>
            <a:r>
              <a:rPr lang="en-GB" sz="1100" b="1" dirty="0"/>
              <a:t>the justification</a:t>
            </a:r>
          </a:p>
        </p:txBody>
      </p:sp>
      <p:sp>
        <p:nvSpPr>
          <p:cNvPr id="60" name="Rectangle 59">
            <a:extLst>
              <a:ext uri="{FF2B5EF4-FFF2-40B4-BE49-F238E27FC236}">
                <a16:creationId xmlns:a16="http://schemas.microsoft.com/office/drawing/2014/main" id="{A355FDE7-6DC7-255F-A939-3807C32DB8DF}"/>
              </a:ext>
            </a:extLst>
          </p:cNvPr>
          <p:cNvSpPr/>
          <p:nvPr/>
        </p:nvSpPr>
        <p:spPr>
          <a:xfrm>
            <a:off x="2360778" y="3682158"/>
            <a:ext cx="2503656" cy="1566984"/>
          </a:xfrm>
          <a:prstGeom prst="rect">
            <a:avLst/>
          </a:prstGeom>
          <a:solidFill>
            <a:schemeClr val="bg1"/>
          </a:solid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highlight>
                  <a:srgbClr val="FFFF00"/>
                </a:highlight>
              </a:rPr>
              <a:t>Click</a:t>
            </a:r>
            <a:r>
              <a:rPr lang="en-GB" sz="1100" dirty="0"/>
              <a:t> on the </a:t>
            </a:r>
            <a:r>
              <a:rPr lang="en-GB" sz="1100" b="1" dirty="0"/>
              <a:t>Programme Profile </a:t>
            </a:r>
            <a:r>
              <a:rPr lang="en-GB" sz="1100" dirty="0"/>
              <a:t> and then </a:t>
            </a:r>
            <a:r>
              <a:rPr lang="en-GB" sz="1100" b="1" dirty="0">
                <a:highlight>
                  <a:srgbClr val="FFFF00"/>
                </a:highlight>
              </a:rPr>
              <a:t>click</a:t>
            </a:r>
            <a:r>
              <a:rPr lang="en-GB" sz="1100" b="1" dirty="0"/>
              <a:t> on the most recently Monthly Recent Narrative </a:t>
            </a:r>
            <a:r>
              <a:rPr lang="en-GB" sz="1100" dirty="0"/>
              <a:t>(should have been published before submission date) and </a:t>
            </a:r>
            <a:r>
              <a:rPr lang="en-GB" sz="1100" dirty="0">
                <a:highlight>
                  <a:srgbClr val="00FF00"/>
                </a:highlight>
              </a:rPr>
              <a:t>copy and paste </a:t>
            </a:r>
            <a:r>
              <a:rPr lang="en-GB" sz="1100" dirty="0"/>
              <a:t>narrative under </a:t>
            </a:r>
            <a:r>
              <a:rPr lang="en-GB" sz="1100" b="1" dirty="0"/>
              <a:t>“</a:t>
            </a:r>
            <a:r>
              <a:rPr lang="en-GB" sz="1100" b="1" i="0" dirty="0">
                <a:solidFill>
                  <a:srgbClr val="000000"/>
                </a:solidFill>
                <a:effectLst/>
                <a:latin typeface="Roboto" panose="02000000000000000000" pitchFamily="2" charset="0"/>
              </a:rPr>
              <a:t>What are the main RECENT ACHIEVEMENTS that you would like to highlight to corporate leadership”</a:t>
            </a:r>
            <a:endParaRPr lang="en-GB" sz="1100" b="1" dirty="0"/>
          </a:p>
        </p:txBody>
      </p:sp>
      <p:sp>
        <p:nvSpPr>
          <p:cNvPr id="62" name="Rectangle 61">
            <a:extLst>
              <a:ext uri="{FF2B5EF4-FFF2-40B4-BE49-F238E27FC236}">
                <a16:creationId xmlns:a16="http://schemas.microsoft.com/office/drawing/2014/main" id="{587F0D2A-E6A1-A202-4200-44FB841C5E23}"/>
              </a:ext>
            </a:extLst>
          </p:cNvPr>
          <p:cNvSpPr/>
          <p:nvPr/>
        </p:nvSpPr>
        <p:spPr>
          <a:xfrm>
            <a:off x="8174126" y="599410"/>
            <a:ext cx="2503656" cy="2672481"/>
          </a:xfrm>
          <a:prstGeom prst="rect">
            <a:avLst/>
          </a:prstGeom>
          <a:solidFill>
            <a:schemeClr val="bg1"/>
          </a:solid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highlight>
                  <a:srgbClr val="FFFF00"/>
                </a:highlight>
              </a:rPr>
              <a:t>Click</a:t>
            </a:r>
            <a:r>
              <a:rPr lang="en-GB" sz="1100" dirty="0"/>
              <a:t> on the </a:t>
            </a:r>
            <a:r>
              <a:rPr lang="en-GB" sz="1100" b="1" dirty="0"/>
              <a:t>Programme Profile </a:t>
            </a:r>
            <a:r>
              <a:rPr lang="en-GB" sz="1100" dirty="0"/>
              <a:t> and then </a:t>
            </a:r>
            <a:r>
              <a:rPr lang="en-GB" sz="1100" dirty="0">
                <a:highlight>
                  <a:srgbClr val="FFFF00"/>
                </a:highlight>
              </a:rPr>
              <a:t>click</a:t>
            </a:r>
            <a:r>
              <a:rPr lang="en-GB" sz="1100" dirty="0"/>
              <a:t> on the most recently Monthly Risk Reporting (should have been published before submission date) and </a:t>
            </a:r>
            <a:r>
              <a:rPr lang="en-GB" sz="1100" dirty="0">
                <a:highlight>
                  <a:srgbClr val="00FF00"/>
                </a:highlight>
              </a:rPr>
              <a:t>copy and paste </a:t>
            </a:r>
            <a:r>
              <a:rPr lang="en-GB" sz="1100" dirty="0"/>
              <a:t>narrative under “</a:t>
            </a:r>
            <a:r>
              <a:rPr lang="en-GB" sz="1100" b="1" i="0" dirty="0">
                <a:solidFill>
                  <a:srgbClr val="000000"/>
                </a:solidFill>
                <a:effectLst/>
                <a:latin typeface="Roboto" panose="02000000000000000000" pitchFamily="2" charset="0"/>
              </a:rPr>
              <a:t>What are the risks that could impact delivery of your initiative’s objectives, outcomes or benefits - as specified in the business case?”. </a:t>
            </a:r>
            <a:r>
              <a:rPr lang="en-GB" sz="1100" i="0" dirty="0">
                <a:solidFill>
                  <a:srgbClr val="000000"/>
                </a:solidFill>
                <a:effectLst/>
                <a:latin typeface="Roboto" panose="02000000000000000000" pitchFamily="2" charset="0"/>
              </a:rPr>
              <a:t>If nothing is written here</a:t>
            </a:r>
            <a:r>
              <a:rPr lang="en-GB" sz="1100" b="1" i="0" dirty="0">
                <a:solidFill>
                  <a:srgbClr val="000000"/>
                </a:solidFill>
                <a:effectLst/>
                <a:latin typeface="Roboto" panose="02000000000000000000" pitchFamily="2" charset="0"/>
              </a:rPr>
              <a:t>, please </a:t>
            </a:r>
            <a:r>
              <a:rPr lang="en-GB" sz="1100" b="1" i="0" dirty="0">
                <a:solidFill>
                  <a:srgbClr val="000000"/>
                </a:solidFill>
                <a:effectLst/>
                <a:highlight>
                  <a:srgbClr val="FFFF00"/>
                </a:highlight>
                <a:latin typeface="Roboto" panose="02000000000000000000" pitchFamily="2" charset="0"/>
              </a:rPr>
              <a:t>click</a:t>
            </a:r>
            <a:r>
              <a:rPr lang="en-GB" sz="1100" b="1" i="0" dirty="0">
                <a:solidFill>
                  <a:srgbClr val="000000"/>
                </a:solidFill>
                <a:effectLst/>
                <a:latin typeface="Roboto" panose="02000000000000000000" pitchFamily="2" charset="0"/>
              </a:rPr>
              <a:t> on the risk tab </a:t>
            </a:r>
            <a:r>
              <a:rPr lang="en-GB" sz="1100" i="0" dirty="0">
                <a:solidFill>
                  <a:srgbClr val="000000"/>
                </a:solidFill>
                <a:effectLst/>
                <a:latin typeface="Roboto" panose="02000000000000000000" pitchFamily="2" charset="0"/>
              </a:rPr>
              <a:t>and </a:t>
            </a:r>
            <a:r>
              <a:rPr lang="en-GB" sz="1100" i="0" dirty="0">
                <a:solidFill>
                  <a:srgbClr val="000000"/>
                </a:solidFill>
                <a:effectLst/>
                <a:highlight>
                  <a:srgbClr val="00FF00"/>
                </a:highlight>
                <a:latin typeface="Roboto" panose="02000000000000000000" pitchFamily="2" charset="0"/>
              </a:rPr>
              <a:t>copy and paste </a:t>
            </a:r>
            <a:r>
              <a:rPr lang="en-GB" sz="1100" i="0" dirty="0">
                <a:solidFill>
                  <a:srgbClr val="000000"/>
                </a:solidFill>
                <a:effectLst/>
                <a:latin typeface="Roboto" panose="02000000000000000000" pitchFamily="2" charset="0"/>
              </a:rPr>
              <a:t>a summary risk titles.</a:t>
            </a:r>
          </a:p>
          <a:p>
            <a:pPr algn="ctr"/>
            <a:endParaRPr lang="en-GB" sz="1100" dirty="0">
              <a:solidFill>
                <a:srgbClr val="000000"/>
              </a:solidFill>
              <a:latin typeface="Roboto" panose="02000000000000000000" pitchFamily="2" charset="0"/>
            </a:endParaRPr>
          </a:p>
          <a:p>
            <a:pPr algn="ctr"/>
            <a:r>
              <a:rPr lang="en-GB" sz="1100" dirty="0">
                <a:solidFill>
                  <a:srgbClr val="000000"/>
                </a:solidFill>
                <a:latin typeface="Roboto" panose="02000000000000000000" pitchFamily="2" charset="0"/>
              </a:rPr>
              <a:t>Issues should be copied and pasted from the Issue tab.</a:t>
            </a:r>
            <a:endParaRPr lang="en-GB" sz="1100" dirty="0"/>
          </a:p>
        </p:txBody>
      </p:sp>
      <p:sp>
        <p:nvSpPr>
          <p:cNvPr id="63" name="Rectangle 62">
            <a:extLst>
              <a:ext uri="{FF2B5EF4-FFF2-40B4-BE49-F238E27FC236}">
                <a16:creationId xmlns:a16="http://schemas.microsoft.com/office/drawing/2014/main" id="{0F3E6F76-5913-AB74-ECCC-A115C1481A12}"/>
              </a:ext>
            </a:extLst>
          </p:cNvPr>
          <p:cNvSpPr/>
          <p:nvPr/>
        </p:nvSpPr>
        <p:spPr>
          <a:xfrm>
            <a:off x="2727456" y="5565788"/>
            <a:ext cx="3169861" cy="1261694"/>
          </a:xfrm>
          <a:prstGeom prst="rect">
            <a:avLst/>
          </a:prstGeom>
          <a:solidFill>
            <a:schemeClr val="bg1"/>
          </a:solid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b="1" dirty="0"/>
              <a:t>Workforce Data</a:t>
            </a:r>
            <a:r>
              <a:rPr lang="en-GB" sz="1100" dirty="0"/>
              <a:t> </a:t>
            </a:r>
            <a:r>
              <a:rPr lang="en-GB" sz="1100" dirty="0">
                <a:highlight>
                  <a:srgbClr val="FFFF00"/>
                </a:highlight>
              </a:rPr>
              <a:t>is accessible </a:t>
            </a:r>
            <a:r>
              <a:rPr lang="en-GB" sz="1100" dirty="0"/>
              <a:t>on the main Programme Profile page under </a:t>
            </a:r>
            <a:r>
              <a:rPr lang="en-GB" sz="1100" b="1" dirty="0"/>
              <a:t>“Workforce Overview”. </a:t>
            </a:r>
            <a:r>
              <a:rPr lang="en-GB" sz="1100" dirty="0">
                <a:highlight>
                  <a:srgbClr val="00FF00"/>
                </a:highlight>
              </a:rPr>
              <a:t>Copy and paste </a:t>
            </a:r>
            <a:r>
              <a:rPr lang="en-GB" sz="1100" dirty="0"/>
              <a:t>with headings and sense check against Workforce Data held by PMO Team.</a:t>
            </a:r>
            <a:endParaRPr lang="en-GB" sz="1100" b="1" dirty="0"/>
          </a:p>
        </p:txBody>
      </p:sp>
      <p:sp>
        <p:nvSpPr>
          <p:cNvPr id="467" name="Rectangle 466">
            <a:extLst>
              <a:ext uri="{FF2B5EF4-FFF2-40B4-BE49-F238E27FC236}">
                <a16:creationId xmlns:a16="http://schemas.microsoft.com/office/drawing/2014/main" id="{5946A948-F5C5-155C-4642-E285E983D2CC}"/>
              </a:ext>
            </a:extLst>
          </p:cNvPr>
          <p:cNvSpPr/>
          <p:nvPr/>
        </p:nvSpPr>
        <p:spPr>
          <a:xfrm>
            <a:off x="8212716" y="3888661"/>
            <a:ext cx="2503656" cy="2672481"/>
          </a:xfrm>
          <a:prstGeom prst="rect">
            <a:avLst/>
          </a:prstGeom>
          <a:solidFill>
            <a:schemeClr val="bg1"/>
          </a:solid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highlight>
                  <a:srgbClr val="FFFF00"/>
                </a:highlight>
              </a:rPr>
              <a:t>Click</a:t>
            </a:r>
            <a:r>
              <a:rPr lang="en-GB" sz="1100" dirty="0"/>
              <a:t> on the </a:t>
            </a:r>
            <a:r>
              <a:rPr lang="en-GB" sz="1100" b="1" dirty="0"/>
              <a:t>Risk and Issue Tab and </a:t>
            </a:r>
            <a:r>
              <a:rPr lang="en-GB" sz="1100" b="1" dirty="0">
                <a:highlight>
                  <a:srgbClr val="FFFF00"/>
                </a:highlight>
              </a:rPr>
              <a:t>click</a:t>
            </a:r>
            <a:r>
              <a:rPr lang="en-GB" sz="1100" b="1" dirty="0"/>
              <a:t> on each relevant risk or issue, </a:t>
            </a:r>
            <a:r>
              <a:rPr lang="en-GB" sz="1100" dirty="0">
                <a:highlight>
                  <a:srgbClr val="00FF00"/>
                </a:highlight>
              </a:rPr>
              <a:t>copy and pasting </a:t>
            </a:r>
            <a:r>
              <a:rPr lang="en-GB" sz="1100" dirty="0"/>
              <a:t>the mitigating actions detailed. </a:t>
            </a:r>
          </a:p>
          <a:p>
            <a:pPr algn="ctr"/>
            <a:endParaRPr lang="en-GB" sz="1100" dirty="0"/>
          </a:p>
          <a:p>
            <a:pPr algn="ctr"/>
            <a:r>
              <a:rPr lang="en-GB" sz="1100" dirty="0"/>
              <a:t>If the totality of mitigating actions goes beyond the space, seek to summarise and ask teams to sense check when they review the draft slides.</a:t>
            </a:r>
          </a:p>
        </p:txBody>
      </p:sp>
      <p:sp>
        <p:nvSpPr>
          <p:cNvPr id="469" name="Oval 468">
            <a:extLst>
              <a:ext uri="{FF2B5EF4-FFF2-40B4-BE49-F238E27FC236}">
                <a16:creationId xmlns:a16="http://schemas.microsoft.com/office/drawing/2014/main" id="{52E957C8-F4E1-B53A-4ED4-C1EA576E20C6}"/>
              </a:ext>
            </a:extLst>
          </p:cNvPr>
          <p:cNvSpPr/>
          <p:nvPr/>
        </p:nvSpPr>
        <p:spPr>
          <a:xfrm>
            <a:off x="561702" y="1554479"/>
            <a:ext cx="692331" cy="68169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0" name="Oval 469">
            <a:extLst>
              <a:ext uri="{FF2B5EF4-FFF2-40B4-BE49-F238E27FC236}">
                <a16:creationId xmlns:a16="http://schemas.microsoft.com/office/drawing/2014/main" id="{BA10DD6E-671E-CBD9-EDC6-7F11C2BF2A2D}"/>
              </a:ext>
            </a:extLst>
          </p:cNvPr>
          <p:cNvSpPr/>
          <p:nvPr/>
        </p:nvSpPr>
        <p:spPr>
          <a:xfrm>
            <a:off x="2137954" y="1554478"/>
            <a:ext cx="692331" cy="68169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1" name="Oval 470">
            <a:extLst>
              <a:ext uri="{FF2B5EF4-FFF2-40B4-BE49-F238E27FC236}">
                <a16:creationId xmlns:a16="http://schemas.microsoft.com/office/drawing/2014/main" id="{369CC44C-0729-8241-66E1-40F98780CC3D}"/>
              </a:ext>
            </a:extLst>
          </p:cNvPr>
          <p:cNvSpPr/>
          <p:nvPr/>
        </p:nvSpPr>
        <p:spPr>
          <a:xfrm>
            <a:off x="3714206" y="1554478"/>
            <a:ext cx="692331" cy="68169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2" name="Oval 471">
            <a:extLst>
              <a:ext uri="{FF2B5EF4-FFF2-40B4-BE49-F238E27FC236}">
                <a16:creationId xmlns:a16="http://schemas.microsoft.com/office/drawing/2014/main" id="{FCC2CA7A-BA90-FE29-57DA-37CB6636A671}"/>
              </a:ext>
            </a:extLst>
          </p:cNvPr>
          <p:cNvSpPr/>
          <p:nvPr/>
        </p:nvSpPr>
        <p:spPr>
          <a:xfrm>
            <a:off x="5357752" y="1556479"/>
            <a:ext cx="692331" cy="68169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3" name="Rectangle 472">
            <a:extLst>
              <a:ext uri="{FF2B5EF4-FFF2-40B4-BE49-F238E27FC236}">
                <a16:creationId xmlns:a16="http://schemas.microsoft.com/office/drawing/2014/main" id="{412A9E4D-1C4B-695C-22D4-00D3FAB6CAC2}"/>
              </a:ext>
            </a:extLst>
          </p:cNvPr>
          <p:cNvSpPr/>
          <p:nvPr/>
        </p:nvSpPr>
        <p:spPr>
          <a:xfrm>
            <a:off x="1708862" y="340330"/>
            <a:ext cx="2503656" cy="990354"/>
          </a:xfrm>
          <a:prstGeom prst="rect">
            <a:avLst/>
          </a:prstGeom>
          <a:solidFill>
            <a:schemeClr val="bg1"/>
          </a:solid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highlight>
                  <a:srgbClr val="00FF00"/>
                </a:highlight>
              </a:rPr>
              <a:t>Update circles </a:t>
            </a:r>
            <a:r>
              <a:rPr lang="en-GB" sz="1100" dirty="0"/>
              <a:t>to reflect the latest RAG, which </a:t>
            </a:r>
            <a:r>
              <a:rPr lang="en-GB" sz="1100" dirty="0">
                <a:highlight>
                  <a:srgbClr val="FFFF00"/>
                </a:highlight>
              </a:rPr>
              <a:t>are available </a:t>
            </a:r>
            <a:r>
              <a:rPr lang="en-GB" sz="1100" dirty="0"/>
              <a:t>in the summary tab, under the heading </a:t>
            </a:r>
            <a:r>
              <a:rPr lang="en-GB" sz="1100" b="1" dirty="0"/>
              <a:t>Programme Status and Factors.</a:t>
            </a:r>
            <a:r>
              <a:rPr lang="en-GB" sz="1100" dirty="0"/>
              <a:t> </a:t>
            </a:r>
            <a:endParaRPr lang="en-GB" sz="1100" b="1" dirty="0"/>
          </a:p>
        </p:txBody>
      </p:sp>
      <p:sp>
        <p:nvSpPr>
          <p:cNvPr id="3" name="TextBox 2">
            <a:extLst>
              <a:ext uri="{FF2B5EF4-FFF2-40B4-BE49-F238E27FC236}">
                <a16:creationId xmlns:a16="http://schemas.microsoft.com/office/drawing/2014/main" id="{07218D76-F244-CC61-A0B2-E97C3C2DD591}"/>
              </a:ext>
            </a:extLst>
          </p:cNvPr>
          <p:cNvSpPr txBox="1">
            <a:spLocks noChangeAspect="1"/>
          </p:cNvSpPr>
          <p:nvPr/>
        </p:nvSpPr>
        <p:spPr>
          <a:xfrm>
            <a:off x="-105339" y="1809635"/>
            <a:ext cx="6904454" cy="1200329"/>
          </a:xfrm>
          <a:prstGeom prst="rect">
            <a:avLst/>
          </a:prstGeom>
          <a:noFill/>
        </p:spPr>
        <p:txBody>
          <a:bodyPr wrap="none" rtlCol="0">
            <a:spAutoFit/>
          </a:bodyPr>
          <a:lstStyle/>
          <a:p>
            <a:r>
              <a:rPr lang="en-GB" sz="7200" b="1" dirty="0">
                <a:highlight>
                  <a:srgbClr val="00FF00"/>
                </a:highlight>
              </a:rPr>
              <a:t>copy and paste</a:t>
            </a:r>
            <a:endParaRPr lang="en-GB" sz="7200" dirty="0"/>
          </a:p>
        </p:txBody>
      </p:sp>
      <p:sp>
        <p:nvSpPr>
          <p:cNvPr id="4" name="TextBox 3">
            <a:extLst>
              <a:ext uri="{FF2B5EF4-FFF2-40B4-BE49-F238E27FC236}">
                <a16:creationId xmlns:a16="http://schemas.microsoft.com/office/drawing/2014/main" id="{E0214DDD-AE94-39CE-16D6-5995BDA3C263}"/>
              </a:ext>
            </a:extLst>
          </p:cNvPr>
          <p:cNvSpPr txBox="1">
            <a:spLocks noChangeAspect="1"/>
          </p:cNvSpPr>
          <p:nvPr/>
        </p:nvSpPr>
        <p:spPr>
          <a:xfrm>
            <a:off x="339054" y="3284109"/>
            <a:ext cx="6904454" cy="1200329"/>
          </a:xfrm>
          <a:prstGeom prst="rect">
            <a:avLst/>
          </a:prstGeom>
          <a:noFill/>
        </p:spPr>
        <p:txBody>
          <a:bodyPr wrap="none" rtlCol="0">
            <a:spAutoFit/>
          </a:bodyPr>
          <a:lstStyle/>
          <a:p>
            <a:r>
              <a:rPr lang="en-GB" sz="7200" b="1" dirty="0">
                <a:highlight>
                  <a:srgbClr val="00FF00"/>
                </a:highlight>
              </a:rPr>
              <a:t>copy and paste</a:t>
            </a:r>
            <a:endParaRPr lang="en-GB" sz="7200" dirty="0"/>
          </a:p>
        </p:txBody>
      </p:sp>
      <p:sp>
        <p:nvSpPr>
          <p:cNvPr id="5" name="TextBox 4">
            <a:extLst>
              <a:ext uri="{FF2B5EF4-FFF2-40B4-BE49-F238E27FC236}">
                <a16:creationId xmlns:a16="http://schemas.microsoft.com/office/drawing/2014/main" id="{AA2203B2-B2F2-C45B-E144-EE1EE55F89EC}"/>
              </a:ext>
            </a:extLst>
          </p:cNvPr>
          <p:cNvSpPr txBox="1">
            <a:spLocks noChangeAspect="1"/>
          </p:cNvSpPr>
          <p:nvPr/>
        </p:nvSpPr>
        <p:spPr>
          <a:xfrm>
            <a:off x="200286" y="4988077"/>
            <a:ext cx="6904454" cy="1200329"/>
          </a:xfrm>
          <a:prstGeom prst="rect">
            <a:avLst/>
          </a:prstGeom>
          <a:noFill/>
        </p:spPr>
        <p:txBody>
          <a:bodyPr wrap="none" rtlCol="0">
            <a:spAutoFit/>
          </a:bodyPr>
          <a:lstStyle/>
          <a:p>
            <a:r>
              <a:rPr lang="en-GB" sz="7200" b="1" dirty="0">
                <a:highlight>
                  <a:srgbClr val="00FF00"/>
                </a:highlight>
              </a:rPr>
              <a:t>copy and paste</a:t>
            </a:r>
            <a:endParaRPr lang="en-GB" sz="7200" dirty="0"/>
          </a:p>
        </p:txBody>
      </p:sp>
      <p:sp>
        <p:nvSpPr>
          <p:cNvPr id="6" name="TextBox 5">
            <a:extLst>
              <a:ext uri="{FF2B5EF4-FFF2-40B4-BE49-F238E27FC236}">
                <a16:creationId xmlns:a16="http://schemas.microsoft.com/office/drawing/2014/main" id="{C7D155D5-EBA4-8A2C-D6AB-DA58A131C2DB}"/>
              </a:ext>
            </a:extLst>
          </p:cNvPr>
          <p:cNvSpPr txBox="1">
            <a:spLocks noChangeAspect="1"/>
          </p:cNvSpPr>
          <p:nvPr/>
        </p:nvSpPr>
        <p:spPr>
          <a:xfrm>
            <a:off x="5467505" y="193075"/>
            <a:ext cx="6904454" cy="1200329"/>
          </a:xfrm>
          <a:prstGeom prst="rect">
            <a:avLst/>
          </a:prstGeom>
          <a:noFill/>
        </p:spPr>
        <p:txBody>
          <a:bodyPr wrap="none" rtlCol="0">
            <a:spAutoFit/>
          </a:bodyPr>
          <a:lstStyle/>
          <a:p>
            <a:r>
              <a:rPr lang="en-GB" sz="7200" b="1" dirty="0">
                <a:highlight>
                  <a:srgbClr val="00FF00"/>
                </a:highlight>
              </a:rPr>
              <a:t>copy and paste</a:t>
            </a:r>
            <a:endParaRPr lang="en-GB" sz="7200" dirty="0"/>
          </a:p>
        </p:txBody>
      </p:sp>
      <p:sp>
        <p:nvSpPr>
          <p:cNvPr id="7" name="TextBox 6">
            <a:extLst>
              <a:ext uri="{FF2B5EF4-FFF2-40B4-BE49-F238E27FC236}">
                <a16:creationId xmlns:a16="http://schemas.microsoft.com/office/drawing/2014/main" id="{383AA819-171D-1844-322E-3F5B2B3EBCAC}"/>
              </a:ext>
            </a:extLst>
          </p:cNvPr>
          <p:cNvSpPr txBox="1">
            <a:spLocks noChangeAspect="1"/>
          </p:cNvSpPr>
          <p:nvPr/>
        </p:nvSpPr>
        <p:spPr>
          <a:xfrm>
            <a:off x="5688909" y="1271333"/>
            <a:ext cx="6904454" cy="1200329"/>
          </a:xfrm>
          <a:prstGeom prst="rect">
            <a:avLst/>
          </a:prstGeom>
          <a:noFill/>
        </p:spPr>
        <p:txBody>
          <a:bodyPr wrap="none" rtlCol="0">
            <a:spAutoFit/>
          </a:bodyPr>
          <a:lstStyle/>
          <a:p>
            <a:r>
              <a:rPr lang="en-GB" sz="7200" b="1" dirty="0">
                <a:highlight>
                  <a:srgbClr val="00FF00"/>
                </a:highlight>
              </a:rPr>
              <a:t>copy and paste</a:t>
            </a:r>
            <a:endParaRPr lang="en-GB" sz="7200" dirty="0"/>
          </a:p>
        </p:txBody>
      </p:sp>
      <p:sp>
        <p:nvSpPr>
          <p:cNvPr id="8" name="TextBox 7">
            <a:extLst>
              <a:ext uri="{FF2B5EF4-FFF2-40B4-BE49-F238E27FC236}">
                <a16:creationId xmlns:a16="http://schemas.microsoft.com/office/drawing/2014/main" id="{ACB2FAD9-5EE7-5776-EEF0-B65110A90DBC}"/>
              </a:ext>
            </a:extLst>
          </p:cNvPr>
          <p:cNvSpPr txBox="1">
            <a:spLocks noChangeAspect="1"/>
          </p:cNvSpPr>
          <p:nvPr/>
        </p:nvSpPr>
        <p:spPr>
          <a:xfrm>
            <a:off x="5414173" y="3653441"/>
            <a:ext cx="6904454" cy="1200329"/>
          </a:xfrm>
          <a:prstGeom prst="rect">
            <a:avLst/>
          </a:prstGeom>
          <a:noFill/>
        </p:spPr>
        <p:txBody>
          <a:bodyPr wrap="none" rtlCol="0">
            <a:spAutoFit/>
          </a:bodyPr>
          <a:lstStyle/>
          <a:p>
            <a:r>
              <a:rPr lang="en-GB" sz="7200" b="1" dirty="0">
                <a:highlight>
                  <a:srgbClr val="00FF00"/>
                </a:highlight>
              </a:rPr>
              <a:t>copy and paste</a:t>
            </a:r>
            <a:endParaRPr lang="en-GB" sz="7200" dirty="0"/>
          </a:p>
        </p:txBody>
      </p:sp>
    </p:spTree>
    <p:extLst>
      <p:ext uri="{BB962C8B-B14F-4D97-AF65-F5344CB8AC3E}">
        <p14:creationId xmlns:p14="http://schemas.microsoft.com/office/powerpoint/2010/main" val="3292871567"/>
      </p:ext>
    </p:extLst>
  </p:cSld>
  <p:clrMapOvr>
    <a:masterClrMapping/>
  </p:clrMapOvr>
  <mc:AlternateContent xmlns:mc="http://schemas.openxmlformats.org/markup-compatibility/2006">
    <mc:Choice xmlns:p159="http://schemas.microsoft.com/office/powerpoint/2015/09/main" Requires="p159">
      <p:transition spd="slow">
        <p159:morph option="byWord"/>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grpId="0" nodeType="clickEffect">
                                  <p:stCondLst>
                                    <p:cond delay="0"/>
                                  </p:stCondLst>
                                  <p:childTnLst>
                                    <p:animScale>
                                      <p:cBhvr>
                                        <p:cTn id="6" dur="2000" fill="hold"/>
                                        <p:tgtEl>
                                          <p:spTgt spid="4">
                                            <p:txEl>
                                              <p:pRg st="0" end="0"/>
                                            </p:txEl>
                                          </p:spTgt>
                                        </p:tgtEl>
                                      </p:cBhvr>
                                      <p:by x="400000" y="400000"/>
                                    </p:animScale>
                                  </p:childTnLst>
                                </p:cTn>
                              </p:par>
                              <p:par>
                                <p:cTn id="7" presetID="6" presetClass="emph" presetSubtype="0" fill="hold" grpId="0" nodeType="withEffect">
                                  <p:stCondLst>
                                    <p:cond delay="0"/>
                                  </p:stCondLst>
                                  <p:childTnLst>
                                    <p:animScale>
                                      <p:cBhvr>
                                        <p:cTn id="8" dur="2000" fill="hold"/>
                                        <p:tgtEl>
                                          <p:spTgt spid="3">
                                            <p:txEl>
                                              <p:pRg st="0" end="0"/>
                                            </p:txEl>
                                          </p:spTgt>
                                        </p:tgtEl>
                                      </p:cBhvr>
                                      <p:by x="400000" y="400000"/>
                                    </p:animScale>
                                  </p:childTnLst>
                                </p:cTn>
                              </p:par>
                              <p:par>
                                <p:cTn id="9" presetID="6" presetClass="emph" presetSubtype="0" fill="hold" grpId="0" nodeType="withEffect">
                                  <p:stCondLst>
                                    <p:cond delay="0"/>
                                  </p:stCondLst>
                                  <p:childTnLst>
                                    <p:animScale>
                                      <p:cBhvr>
                                        <p:cTn id="10" dur="2000" fill="hold"/>
                                        <p:tgtEl>
                                          <p:spTgt spid="5">
                                            <p:txEl>
                                              <p:pRg st="0" end="0"/>
                                            </p:txEl>
                                          </p:spTgt>
                                        </p:tgtEl>
                                      </p:cBhvr>
                                      <p:by x="400000" y="400000"/>
                                    </p:animScale>
                                  </p:childTnLst>
                                </p:cTn>
                              </p:par>
                              <p:par>
                                <p:cTn id="11" presetID="6" presetClass="emph" presetSubtype="0" fill="hold" grpId="0" nodeType="withEffect">
                                  <p:stCondLst>
                                    <p:cond delay="0"/>
                                  </p:stCondLst>
                                  <p:childTnLst>
                                    <p:animScale>
                                      <p:cBhvr>
                                        <p:cTn id="12" dur="2000" fill="hold"/>
                                        <p:tgtEl>
                                          <p:spTgt spid="6">
                                            <p:txEl>
                                              <p:pRg st="0" end="0"/>
                                            </p:txEl>
                                          </p:spTgt>
                                        </p:tgtEl>
                                      </p:cBhvr>
                                      <p:by x="400000" y="400000"/>
                                    </p:animScale>
                                  </p:childTnLst>
                                </p:cTn>
                              </p:par>
                              <p:par>
                                <p:cTn id="13" presetID="6" presetClass="emph" presetSubtype="0" fill="hold" grpId="0" nodeType="withEffect">
                                  <p:stCondLst>
                                    <p:cond delay="0"/>
                                  </p:stCondLst>
                                  <p:childTnLst>
                                    <p:animScale>
                                      <p:cBhvr>
                                        <p:cTn id="14" dur="2000" fill="hold"/>
                                        <p:tgtEl>
                                          <p:spTgt spid="7">
                                            <p:txEl>
                                              <p:pRg st="0" end="0"/>
                                            </p:txEl>
                                          </p:spTgt>
                                        </p:tgtEl>
                                      </p:cBhvr>
                                      <p:by x="400000" y="400000"/>
                                    </p:animScale>
                                  </p:childTnLst>
                                </p:cTn>
                              </p:par>
                              <p:par>
                                <p:cTn id="15" presetID="6" presetClass="emph" presetSubtype="0" fill="hold" grpId="0" nodeType="withEffect">
                                  <p:stCondLst>
                                    <p:cond delay="0"/>
                                  </p:stCondLst>
                                  <p:childTnLst>
                                    <p:animScale>
                                      <p:cBhvr>
                                        <p:cTn id="16" dur="2000" fill="hold"/>
                                        <p:tgtEl>
                                          <p:spTgt spid="8">
                                            <p:txEl>
                                              <p:pRg st="0" end="0"/>
                                            </p:txEl>
                                          </p:spTgt>
                                        </p:tgtEl>
                                      </p:cBhvr>
                                      <p:by x="400000" y="4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allAtOnce"/>
      <p:bldP spid="4" grpId="0" build="allAtOnce"/>
      <p:bldP spid="5" grpId="0" build="allAtOnce"/>
      <p:bldP spid="6" grpId="0" build="allAtOnce"/>
      <p:bldP spid="7" grpId="0" build="allAtOnce"/>
      <p:bldP spid="8" grpId="0" build="allAtOnce"/>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DEEFDEE-F9FB-C550-4A8F-1BEE50C2D6EB}"/>
              </a:ext>
            </a:extLst>
          </p:cNvPr>
          <p:cNvPicPr>
            <a:picLocks noChangeAspect="1"/>
          </p:cNvPicPr>
          <p:nvPr/>
        </p:nvPicPr>
        <p:blipFill>
          <a:blip r:embed="rId3"/>
          <a:stretch>
            <a:fillRect/>
          </a:stretch>
        </p:blipFill>
        <p:spPr>
          <a:xfrm>
            <a:off x="3810000" y="1143000"/>
            <a:ext cx="4572000" cy="4572000"/>
          </a:xfrm>
          <a:prstGeom prst="rect">
            <a:avLst/>
          </a:prstGeom>
        </p:spPr>
      </p:pic>
    </p:spTree>
    <p:extLst>
      <p:ext uri="{BB962C8B-B14F-4D97-AF65-F5344CB8AC3E}">
        <p14:creationId xmlns:p14="http://schemas.microsoft.com/office/powerpoint/2010/main" val="456014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Heading"/>
          <p:cNvSpPr>
            <a:spLocks noGrp="1"/>
          </p:cNvSpPr>
          <p:nvPr>
            <p:ph type="title"/>
          </p:nvPr>
        </p:nvSpPr>
        <p:spPr>
          <a:xfrm>
            <a:off x="432000" y="68230"/>
            <a:ext cx="8788370" cy="517891"/>
          </a:xfrm>
        </p:spPr>
        <p:txBody>
          <a:bodyPr/>
          <a:lstStyle/>
          <a:p>
            <a:r>
              <a:rPr lang="en-GB" dirty="0"/>
              <a:t>Programme Name</a:t>
            </a:r>
            <a:endParaRPr dirty="0"/>
          </a:p>
        </p:txBody>
      </p:sp>
      <p:sp>
        <p:nvSpPr>
          <p:cNvPr id="3" name="Slide Subheading"/>
          <p:cNvSpPr>
            <a:spLocks noGrp="1"/>
          </p:cNvSpPr>
          <p:nvPr>
            <p:ph type="body" sz="quarter" idx="13"/>
          </p:nvPr>
        </p:nvSpPr>
        <p:spPr>
          <a:xfrm>
            <a:off x="436798" y="515390"/>
            <a:ext cx="5211418" cy="732208"/>
          </a:xfrm>
        </p:spPr>
        <p:txBody>
          <a:bodyPr/>
          <a:lstStyle/>
          <a:p>
            <a:r>
              <a:rPr lang="en-GB" dirty="0"/>
              <a:t>Programme Summary ##########################</a:t>
            </a:r>
            <a:br>
              <a:rPr lang="en-GB" dirty="0"/>
            </a:br>
            <a:br>
              <a:rPr lang="en-GB" dirty="0"/>
            </a:br>
            <a:r>
              <a:rPr lang="en-GB" dirty="0"/>
              <a:t>~~~~~~~~~~~~~~~~~~~~~~~~~</a:t>
            </a:r>
            <a:endParaRPr dirty="0"/>
          </a:p>
        </p:txBody>
      </p:sp>
      <p:pic>
        <p:nvPicPr>
          <p:cNvPr id="4" name="Content Placeholder 1"/>
          <p:cNvPicPr>
            <a:picLocks noGrp="1"/>
          </p:cNvPicPr>
          <p:nvPr>
            <p:ph idx="15"/>
          </p:nvPr>
        </p:nvPicPr>
        <p:blipFill>
          <a:blip r:embed="rId3" cstate="print"/>
          <a:stretch>
            <a:fillRect/>
          </a:stretch>
        </p:blipFill>
        <p:spPr>
          <a:xfrm>
            <a:off x="436798" y="1384622"/>
            <a:ext cx="5211418" cy="973384"/>
          </a:xfrm>
          <a:prstGeom prst="rect">
            <a:avLst/>
          </a:prstGeom>
        </p:spPr>
      </p:pic>
      <p:graphicFrame>
        <p:nvGraphicFramePr>
          <p:cNvPr id="5" name="Content Placeholder 2"/>
          <p:cNvGraphicFramePr>
            <a:graphicFrameLocks noGrp="1"/>
          </p:cNvGraphicFramePr>
          <p:nvPr>
            <p:extLst>
              <p:ext uri="{D42A27DB-BD31-4B8C-83A1-F6EECF244321}">
                <p14:modId xmlns:p14="http://schemas.microsoft.com/office/powerpoint/2010/main" val="3916329974"/>
              </p:ext>
            </p:extLst>
          </p:nvPr>
        </p:nvGraphicFramePr>
        <p:xfrm>
          <a:off x="432000" y="2484198"/>
          <a:ext cx="5029200" cy="2616236"/>
        </p:xfrm>
        <a:graphic>
          <a:graphicData uri="http://schemas.openxmlformats.org/drawingml/2006/table">
            <a:tbl>
              <a:tblPr/>
              <a:tblGrid>
                <a:gridCol w="5029200">
                  <a:extLst>
                    <a:ext uri="{9D8B030D-6E8A-4147-A177-3AD203B41FA5}">
                      <a16:colId xmlns:a16="http://schemas.microsoft.com/office/drawing/2014/main" val="20000"/>
                    </a:ext>
                  </a:extLst>
                </a:gridCol>
              </a:tblGrid>
              <a:tr h="391196">
                <a:tc>
                  <a:txBody>
                    <a:bodyPr/>
                    <a:lstStyle/>
                    <a:p>
                      <a:pPr marL="63500" marR="63500" algn="l">
                        <a:lnSpc>
                          <a:spcPct val="100000"/>
                        </a:lnSpc>
                        <a:spcBef>
                          <a:spcPts val="500"/>
                        </a:spcBef>
                        <a:spcAft>
                          <a:spcPts val="500"/>
                        </a:spcAft>
                        <a:buNone/>
                      </a:pPr>
                      <a:r>
                        <a:rPr sz="1100" b="1" i="0" u="none" cap="none">
                          <a:solidFill>
                            <a:srgbClr val="FFFFFF">
                              <a:alpha val="100000"/>
                            </a:srgbClr>
                          </a:solidFill>
                          <a:latin typeface="Arial"/>
                          <a:cs typeface="Arial"/>
                          <a:sym typeface="Arial"/>
                        </a:rPr>
                        <a:t>What achievements and progress have occurred in the reporting period?</a:t>
                      </a:r>
                    </a:p>
                  </a:txBody>
                  <a:tcPr marL="0" marR="0" marT="63500" marB="63500" anchor="ctr">
                    <a:lnL w="9525" cap="flat" cmpd="sng" algn="ctr">
                      <a:solidFill>
                        <a:srgbClr val="666666">
                          <a:alpha val="100000"/>
                        </a:srgbClr>
                      </a:solidFill>
                      <a:prstDash val="solid"/>
                    </a:lnL>
                    <a:lnR w="9525" cap="flat" cmpd="sng" algn="ctr">
                      <a:solidFill>
                        <a:srgbClr val="666666">
                          <a:alpha val="100000"/>
                        </a:srgbClr>
                      </a:solidFill>
                      <a:prstDash val="solid"/>
                    </a:lnR>
                    <a:lnT w="9525" cap="flat" cmpd="sng" algn="ctr">
                      <a:solidFill>
                        <a:srgbClr val="666666">
                          <a:alpha val="100000"/>
                        </a:srgbClr>
                      </a:solidFill>
                      <a:prstDash val="solid"/>
                    </a:lnT>
                    <a:lnB w="9525" cap="flat" cmpd="sng" algn="ctr">
                      <a:solidFill>
                        <a:srgbClr val="666666">
                          <a:alpha val="100000"/>
                        </a:srgbClr>
                      </a:solidFill>
                      <a:prstDash val="solid"/>
                    </a:lnB>
                    <a:solidFill>
                      <a:srgbClr val="003087">
                        <a:alpha val="100000"/>
                      </a:srgbClr>
                    </a:solidFill>
                  </a:tcPr>
                </a:tc>
                <a:extLst>
                  <a:ext uri="{0D108BD9-81ED-4DB2-BD59-A6C34878D82A}">
                    <a16:rowId xmlns:a16="http://schemas.microsoft.com/office/drawing/2014/main" val="10000"/>
                  </a:ext>
                </a:extLst>
              </a:tr>
              <a:tr h="1250952">
                <a:tc>
                  <a:txBody>
                    <a:bodyPr/>
                    <a:lstStyle/>
                    <a:p>
                      <a:pPr marL="63500" marR="63500" algn="l">
                        <a:lnSpc>
                          <a:spcPct val="100000"/>
                        </a:lnSpc>
                        <a:spcBef>
                          <a:spcPts val="500"/>
                        </a:spcBef>
                        <a:spcAft>
                          <a:spcPts val="500"/>
                        </a:spcAft>
                        <a:buNone/>
                      </a:pPr>
                      <a:r>
                        <a:rPr sz="1100" b="0" i="0" u="none" cap="none" dirty="0">
                          <a:solidFill>
                            <a:srgbClr val="000000">
                              <a:alpha val="100000"/>
                            </a:srgbClr>
                          </a:solidFill>
                          <a:latin typeface="Arial"/>
                          <a:cs typeface="Arial"/>
                          <a:sym typeface="Arial"/>
                        </a:rPr>
                        <a:t>3</a:t>
                      </a:r>
                      <a:r>
                        <a:rPr lang="en-GB" sz="1100" b="0" i="0" u="none" cap="none" dirty="0">
                          <a:solidFill>
                            <a:srgbClr val="000000">
                              <a:alpha val="100000"/>
                            </a:srgbClr>
                          </a:solidFill>
                          <a:latin typeface="Arial"/>
                          <a:cs typeface="Arial"/>
                          <a:sym typeface="Arial"/>
                        </a:rPr>
                        <a:t>0/06</a:t>
                      </a:r>
                      <a:r>
                        <a:rPr sz="1100" b="0" i="0" u="none" cap="none" dirty="0">
                          <a:solidFill>
                            <a:srgbClr val="000000">
                              <a:alpha val="100000"/>
                            </a:srgbClr>
                          </a:solidFill>
                          <a:latin typeface="Arial"/>
                          <a:cs typeface="Arial"/>
                          <a:sym typeface="Arial"/>
                        </a:rPr>
                        <a:t>/2024: </a:t>
                      </a:r>
                      <a:br>
                        <a:rPr sz="1100" b="0" i="0" u="none" cap="none" dirty="0">
                          <a:solidFill>
                            <a:srgbClr val="000000">
                              <a:alpha val="100000"/>
                            </a:srgbClr>
                          </a:solidFill>
                          <a:latin typeface="Arial"/>
                          <a:cs typeface="Arial"/>
                          <a:sym typeface="Arial"/>
                        </a:rPr>
                      </a:br>
                      <a:r>
                        <a:rPr lang="en-GB" sz="1100" b="0" i="0" u="none" cap="none" dirty="0">
                          <a:solidFill>
                            <a:srgbClr val="000000">
                              <a:alpha val="100000"/>
                            </a:srgbClr>
                          </a:solidFill>
                          <a:latin typeface="Arial"/>
                          <a:cs typeface="Arial"/>
                          <a:sym typeface="Arial"/>
                        </a:rPr>
                        <a:t>~~~~~~~~~~~~~~~~~~~~~~~~~~~~~~~~~~~~~~~~~~~~~~~~~~~~~~~~~~~~~~~~~~~~~~~~~~~~~~~~~~~~~~~~~~~~~~~~~~~~~~~~~~~~~~~~~~~~~~~~~~~~~~~~~~~~~~~~~~~~~~~~~~~~~~~</a:t>
                      </a:r>
                    </a:p>
                    <a:p>
                      <a:pPr marL="63500" marR="63500" algn="l">
                        <a:lnSpc>
                          <a:spcPct val="100000"/>
                        </a:lnSpc>
                        <a:spcBef>
                          <a:spcPts val="500"/>
                        </a:spcBef>
                        <a:spcAft>
                          <a:spcPts val="500"/>
                        </a:spcAft>
                        <a:buNone/>
                      </a:pPr>
                      <a:endParaRPr lang="en-GB" sz="1100" b="0" i="0" u="none" cap="none" dirty="0">
                        <a:solidFill>
                          <a:srgbClr val="000000">
                            <a:alpha val="100000"/>
                          </a:srgbClr>
                        </a:solidFill>
                        <a:latin typeface="Arial"/>
                        <a:cs typeface="Arial"/>
                        <a:sym typeface="Arial"/>
                      </a:endParaRPr>
                    </a:p>
                    <a:p>
                      <a:pPr marL="63500" marR="63500" algn="l">
                        <a:lnSpc>
                          <a:spcPct val="100000"/>
                        </a:lnSpc>
                        <a:spcBef>
                          <a:spcPts val="500"/>
                        </a:spcBef>
                        <a:spcAft>
                          <a:spcPts val="500"/>
                        </a:spcAft>
                        <a:buNone/>
                      </a:pPr>
                      <a:r>
                        <a:rPr lang="en-GB" sz="1100" b="0" i="0" u="none" cap="none" dirty="0">
                          <a:solidFill>
                            <a:srgbClr val="000000">
                              <a:alpha val="100000"/>
                            </a:srgbClr>
                          </a:solidFill>
                          <a:latin typeface="Arial"/>
                          <a:cs typeface="Arial"/>
                          <a:sym typeface="Arial"/>
                        </a:rPr>
                        <a:t>&gt;&gt;&gt;&gt;&gt;&gt;&gt;&gt;&gt;&gt;&gt;&gt;&gt;&gt;&gt;&gt;&gt;&gt;&gt;&gt;&gt;&gt;&gt;&gt;&gt;&gt;&gt;&gt;&gt;&gt;&gt;&gt;&gt;&gt;&gt;&gt;&gt;&gt;&gt;&gt;&gt;&gt;&gt;&gt;&gt;&gt;&gt;&gt;&gt;&gt;&gt;&gt;&gt;&gt;&gt;&gt;&gt;&gt;&gt;&gt;&gt;&gt;&gt;&gt;&gt;&gt;&gt;&gt;&gt;&gt;&gt;&gt;&gt;&gt;&gt;&gt;&gt;&gt;&gt;&gt;&gt;&gt;&gt;&gt;&gt;&gt;&gt;&gt;&gt;&gt;&gt;&gt;&gt;&gt;&gt;</a:t>
                      </a:r>
                      <a:r>
                        <a:rPr sz="1100" b="0" i="0" u="none" cap="none" dirty="0">
                          <a:solidFill>
                            <a:srgbClr val="000000">
                              <a:alpha val="100000"/>
                            </a:srgbClr>
                          </a:solidFill>
                          <a:latin typeface="Arial"/>
                          <a:cs typeface="Arial"/>
                          <a:sym typeface="Arial"/>
                        </a:rPr>
                        <a:t> </a:t>
                      </a:r>
                      <a:br>
                        <a:rPr sz="1100" b="0" i="0" u="none" cap="none" dirty="0">
                          <a:solidFill>
                            <a:srgbClr val="000000">
                              <a:alpha val="100000"/>
                            </a:srgbClr>
                          </a:solidFill>
                          <a:latin typeface="Arial"/>
                          <a:cs typeface="Arial"/>
                          <a:sym typeface="Arial"/>
                        </a:rPr>
                      </a:br>
                      <a:r>
                        <a:rPr sz="1100" b="0" i="0" u="none" cap="none" dirty="0">
                          <a:solidFill>
                            <a:srgbClr val="000000">
                              <a:alpha val="100000"/>
                            </a:srgbClr>
                          </a:solidFill>
                          <a:latin typeface="Arial"/>
                          <a:cs typeface="Arial"/>
                          <a:sym typeface="Arial"/>
                        </a:rPr>
                        <a:t> </a:t>
                      </a:r>
                      <a:br>
                        <a:rPr sz="1100" b="0" i="0" u="none" cap="none" dirty="0">
                          <a:solidFill>
                            <a:srgbClr val="000000">
                              <a:alpha val="100000"/>
                            </a:srgbClr>
                          </a:solidFill>
                          <a:latin typeface="Arial"/>
                          <a:cs typeface="Arial"/>
                          <a:sym typeface="Arial"/>
                        </a:rPr>
                      </a:br>
                      <a:r>
                        <a:rPr lang="en-GB" sz="1100" b="0" i="0" u="none" cap="none" dirty="0">
                          <a:solidFill>
                            <a:srgbClr val="000000">
                              <a:alpha val="100000"/>
                            </a:srgbClr>
                          </a:solidFill>
                          <a:latin typeface="+mn-lt"/>
                          <a:cs typeface="Arial"/>
                          <a:sym typeface="Arial"/>
                        </a:rPr>
                        <a:t>~~~~~~~~~~~~~~~~~~~~~~~~~~~~~~~~~~~~~~~~~~~~~~~~~~~~~~~~~~~~~~~~~~~~~~~~~~~~~~~~~~~~~~~~~~~~~~~~~~~~~~~~~~~~~~~~~~~~~~~~~~~~~~~~~~~~~~~~~~~~~~~~~~~~~~~</a:t>
                      </a:r>
                      <a:endParaRPr sz="1100" b="0" i="0" u="none" cap="none" dirty="0">
                        <a:solidFill>
                          <a:srgbClr val="000000">
                            <a:alpha val="100000"/>
                          </a:srgbClr>
                        </a:solidFill>
                        <a:latin typeface="Arial"/>
                        <a:cs typeface="Arial"/>
                        <a:sym typeface="Arial"/>
                      </a:endParaRPr>
                    </a:p>
                  </a:txBody>
                  <a:tcPr marL="0" marR="0" marT="63500" marB="63500">
                    <a:lnL w="9525" cap="flat" cmpd="sng" algn="ctr">
                      <a:solidFill>
                        <a:srgbClr val="666666">
                          <a:alpha val="100000"/>
                        </a:srgbClr>
                      </a:solidFill>
                      <a:prstDash val="solid"/>
                    </a:lnL>
                    <a:lnR w="9525" cap="flat" cmpd="sng" algn="ctr">
                      <a:solidFill>
                        <a:srgbClr val="666666">
                          <a:alpha val="100000"/>
                        </a:srgbClr>
                      </a:solidFill>
                      <a:prstDash val="solid"/>
                    </a:lnR>
                    <a:lnT w="9525" cap="flat" cmpd="sng" algn="ctr">
                      <a:solidFill>
                        <a:srgbClr val="666666"/>
                      </a:solidFill>
                      <a:prstDash val="solid"/>
                      <a:round/>
                      <a:headEnd type="none" w="med" len="med"/>
                      <a:tailEnd type="none" w="med" len="med"/>
                    </a:lnT>
                    <a:lnB w="9525" cap="flat" cmpd="sng" algn="ctr">
                      <a:solidFill>
                        <a:srgbClr val="666666">
                          <a:alpha val="100000"/>
                        </a:srgbClr>
                      </a:solidFill>
                      <a:prstDash val="solid"/>
                    </a:lnB>
                    <a:solidFill>
                      <a:srgbClr val="FFFFFF">
                        <a:alpha val="0"/>
                      </a:srgbClr>
                    </a:solidFill>
                  </a:tcPr>
                </a:tc>
                <a:extLst>
                  <a:ext uri="{0D108BD9-81ED-4DB2-BD59-A6C34878D82A}">
                    <a16:rowId xmlns:a16="http://schemas.microsoft.com/office/drawing/2014/main" val="10001"/>
                  </a:ext>
                </a:extLst>
              </a:tr>
            </a:tbl>
          </a:graphicData>
        </a:graphic>
      </p:graphicFrame>
      <p:graphicFrame>
        <p:nvGraphicFramePr>
          <p:cNvPr id="6" name="Content Placeholder 5"/>
          <p:cNvGraphicFramePr>
            <a:graphicFrameLocks noGrp="1"/>
          </p:cNvGraphicFramePr>
          <p:nvPr>
            <p:extLst>
              <p:ext uri="{D42A27DB-BD31-4B8C-83A1-F6EECF244321}">
                <p14:modId xmlns:p14="http://schemas.microsoft.com/office/powerpoint/2010/main" val="66014642"/>
              </p:ext>
            </p:extLst>
          </p:nvPr>
        </p:nvGraphicFramePr>
        <p:xfrm>
          <a:off x="5767057" y="718873"/>
          <a:ext cx="6309360" cy="3467666"/>
        </p:xfrm>
        <a:graphic>
          <a:graphicData uri="http://schemas.openxmlformats.org/drawingml/2006/table">
            <a:tbl>
              <a:tblPr/>
              <a:tblGrid>
                <a:gridCol w="640080">
                  <a:extLst>
                    <a:ext uri="{9D8B030D-6E8A-4147-A177-3AD203B41FA5}">
                      <a16:colId xmlns:a16="http://schemas.microsoft.com/office/drawing/2014/main" val="20000"/>
                    </a:ext>
                  </a:extLst>
                </a:gridCol>
                <a:gridCol w="2834640">
                  <a:extLst>
                    <a:ext uri="{9D8B030D-6E8A-4147-A177-3AD203B41FA5}">
                      <a16:colId xmlns:a16="http://schemas.microsoft.com/office/drawing/2014/main" val="20001"/>
                    </a:ext>
                  </a:extLst>
                </a:gridCol>
                <a:gridCol w="2834640">
                  <a:extLst>
                    <a:ext uri="{9D8B030D-6E8A-4147-A177-3AD203B41FA5}">
                      <a16:colId xmlns:a16="http://schemas.microsoft.com/office/drawing/2014/main" val="20002"/>
                    </a:ext>
                  </a:extLst>
                </a:gridCol>
              </a:tblGrid>
              <a:tr h="390173">
                <a:tc gridSpan="3">
                  <a:txBody>
                    <a:bodyPr/>
                    <a:lstStyle/>
                    <a:p>
                      <a:pPr marL="63500" marR="63500" algn="l">
                        <a:lnSpc>
                          <a:spcPct val="100000"/>
                        </a:lnSpc>
                        <a:spcBef>
                          <a:spcPts val="500"/>
                        </a:spcBef>
                        <a:spcAft>
                          <a:spcPts val="500"/>
                        </a:spcAft>
                        <a:buNone/>
                      </a:pPr>
                      <a:r>
                        <a:rPr sz="1100" b="1" i="0" u="none" cap="none">
                          <a:solidFill>
                            <a:srgbClr val="FFFFFF">
                              <a:alpha val="100000"/>
                            </a:srgbClr>
                          </a:solidFill>
                          <a:latin typeface="Arial"/>
                          <a:cs typeface="Arial"/>
                          <a:sym typeface="Arial"/>
                        </a:rPr>
                        <a:t>Risks</a:t>
                      </a:r>
                    </a:p>
                  </a:txBody>
                  <a:tcPr marL="0" marR="0" marT="63500" marB="63500" anchor="ctr">
                    <a:lnL w="9525" cap="flat" cmpd="sng" algn="ctr">
                      <a:solidFill>
                        <a:srgbClr val="666666">
                          <a:alpha val="100000"/>
                        </a:srgbClr>
                      </a:solidFill>
                      <a:prstDash val="solid"/>
                    </a:lnL>
                    <a:lnR w="9525" cap="flat" cmpd="sng" algn="ctr">
                      <a:solidFill>
                        <a:srgbClr val="666666">
                          <a:alpha val="100000"/>
                        </a:srgbClr>
                      </a:solidFill>
                      <a:prstDash val="solid"/>
                    </a:lnR>
                    <a:lnT w="9525" cap="flat" cmpd="sng" algn="ctr">
                      <a:solidFill>
                        <a:srgbClr val="666666">
                          <a:alpha val="100000"/>
                        </a:srgbClr>
                      </a:solidFill>
                      <a:prstDash val="solid"/>
                    </a:lnT>
                    <a:lnB w="9525" cap="flat" cmpd="sng" algn="ctr">
                      <a:solidFill>
                        <a:srgbClr val="666666">
                          <a:alpha val="100000"/>
                        </a:srgbClr>
                      </a:solidFill>
                      <a:prstDash val="solid"/>
                    </a:lnB>
                    <a:solidFill>
                      <a:srgbClr val="003087">
                        <a:alpha val="100000"/>
                      </a:srgbClr>
                    </a:solidFill>
                  </a:tcPr>
                </a:tc>
                <a:tc hMerge="1">
                  <a:txBody>
                    <a:bodyPr/>
                    <a:lstStyle/>
                    <a:p>
                      <a:pPr marL="63500" marR="63500" algn="l">
                        <a:lnSpc>
                          <a:spcPct val="100000"/>
                        </a:lnSpc>
                        <a:spcBef>
                          <a:spcPts val="500"/>
                        </a:spcBef>
                        <a:spcAft>
                          <a:spcPts val="500"/>
                        </a:spcAft>
                        <a:buNone/>
                      </a:pPr>
                      <a:r>
                        <a:rPr sz="1100" b="1" i="0" u="none" cap="none">
                          <a:solidFill>
                            <a:srgbClr val="FFFFFF">
                              <a:alpha val="100000"/>
                            </a:srgbClr>
                          </a:solidFill>
                          <a:latin typeface="Arial"/>
                          <a:cs typeface="Arial"/>
                          <a:sym typeface="Arial"/>
                        </a:rPr>
                        <a:t>Risks</a:t>
                      </a:r>
                    </a:p>
                  </a:txBody>
                  <a:tcPr marL="0" marR="0" marT="63500" marB="63500" anchor="ctr">
                    <a:lnL w="9525" cap="flat" cmpd="sng" algn="ctr">
                      <a:solidFill>
                        <a:srgbClr val="666666">
                          <a:alpha val="100000"/>
                        </a:srgbClr>
                      </a:solidFill>
                      <a:prstDash val="solid"/>
                    </a:lnL>
                    <a:lnR w="9525" cap="flat" cmpd="sng" algn="ctr">
                      <a:solidFill>
                        <a:srgbClr val="666666">
                          <a:alpha val="100000"/>
                        </a:srgbClr>
                      </a:solidFill>
                      <a:prstDash val="solid"/>
                    </a:lnR>
                    <a:lnT w="9525" cap="flat" cmpd="sng" algn="ctr">
                      <a:solidFill>
                        <a:srgbClr val="666666">
                          <a:alpha val="100000"/>
                        </a:srgbClr>
                      </a:solidFill>
                      <a:prstDash val="solid"/>
                    </a:lnT>
                    <a:lnB w="9525" cap="flat" cmpd="sng" algn="ctr">
                      <a:solidFill>
                        <a:srgbClr val="666666">
                          <a:alpha val="100000"/>
                        </a:srgbClr>
                      </a:solidFill>
                      <a:prstDash val="solid"/>
                    </a:lnB>
                    <a:solidFill>
                      <a:srgbClr val="003087">
                        <a:alpha val="100000"/>
                      </a:srgbClr>
                    </a:solidFill>
                  </a:tcPr>
                </a:tc>
                <a:tc hMerge="1">
                  <a:txBody>
                    <a:bodyPr/>
                    <a:lstStyle/>
                    <a:p>
                      <a:pPr marL="63500" marR="63500" algn="l">
                        <a:lnSpc>
                          <a:spcPct val="100000"/>
                        </a:lnSpc>
                        <a:spcBef>
                          <a:spcPts val="500"/>
                        </a:spcBef>
                        <a:spcAft>
                          <a:spcPts val="500"/>
                        </a:spcAft>
                        <a:buNone/>
                      </a:pPr>
                      <a:r>
                        <a:rPr sz="1100" b="1" i="0" u="none" cap="none">
                          <a:solidFill>
                            <a:srgbClr val="FFFFFF">
                              <a:alpha val="100000"/>
                            </a:srgbClr>
                          </a:solidFill>
                          <a:latin typeface="Arial"/>
                          <a:cs typeface="Arial"/>
                          <a:sym typeface="Arial"/>
                        </a:rPr>
                        <a:t>Risks</a:t>
                      </a:r>
                    </a:p>
                  </a:txBody>
                  <a:tcPr marL="0" marR="0" marT="63500" marB="63500" anchor="ctr">
                    <a:lnL w="9525" cap="flat" cmpd="sng" algn="ctr">
                      <a:solidFill>
                        <a:srgbClr val="666666">
                          <a:alpha val="100000"/>
                        </a:srgbClr>
                      </a:solidFill>
                      <a:prstDash val="solid"/>
                    </a:lnL>
                    <a:lnR w="9525" cap="flat" cmpd="sng" algn="ctr">
                      <a:solidFill>
                        <a:srgbClr val="666666">
                          <a:alpha val="100000"/>
                        </a:srgbClr>
                      </a:solidFill>
                      <a:prstDash val="solid"/>
                    </a:lnR>
                    <a:lnT w="9525" cap="flat" cmpd="sng" algn="ctr">
                      <a:solidFill>
                        <a:srgbClr val="666666">
                          <a:alpha val="100000"/>
                        </a:srgbClr>
                      </a:solidFill>
                      <a:prstDash val="solid"/>
                    </a:lnT>
                    <a:lnB w="9525" cap="flat" cmpd="sng" algn="ctr">
                      <a:solidFill>
                        <a:srgbClr val="666666">
                          <a:alpha val="100000"/>
                        </a:srgbClr>
                      </a:solidFill>
                      <a:prstDash val="solid"/>
                    </a:lnB>
                    <a:solidFill>
                      <a:srgbClr val="003087">
                        <a:alpha val="100000"/>
                      </a:srgbClr>
                    </a:solidFill>
                  </a:tcPr>
                </a:tc>
                <a:extLst>
                  <a:ext uri="{0D108BD9-81ED-4DB2-BD59-A6C34878D82A}">
                    <a16:rowId xmlns:a16="http://schemas.microsoft.com/office/drawing/2014/main" val="10000"/>
                  </a:ext>
                </a:extLst>
              </a:tr>
              <a:tr h="390173">
                <a:tc>
                  <a:txBody>
                    <a:bodyPr/>
                    <a:lstStyle/>
                    <a:p>
                      <a:pPr marL="63500" marR="63500" algn="l">
                        <a:lnSpc>
                          <a:spcPct val="100000"/>
                        </a:lnSpc>
                        <a:spcBef>
                          <a:spcPts val="500"/>
                        </a:spcBef>
                        <a:spcAft>
                          <a:spcPts val="500"/>
                        </a:spcAft>
                        <a:buNone/>
                      </a:pPr>
                      <a:r>
                        <a:rPr sz="1100" b="1" i="0" u="none" cap="none">
                          <a:solidFill>
                            <a:srgbClr val="FFFFFF">
                              <a:alpha val="100000"/>
                            </a:srgbClr>
                          </a:solidFill>
                          <a:latin typeface="Arial"/>
                          <a:cs typeface="Arial"/>
                          <a:sym typeface="Arial"/>
                        </a:rPr>
                        <a:t>RAG</a:t>
                      </a:r>
                    </a:p>
                  </a:txBody>
                  <a:tcPr marL="0" marR="0" marT="63500" marB="63500" anchor="ctr">
                    <a:lnL w="9525" cap="flat" cmpd="sng" algn="ctr">
                      <a:solidFill>
                        <a:srgbClr val="666666">
                          <a:alpha val="100000"/>
                        </a:srgbClr>
                      </a:solidFill>
                      <a:prstDash val="solid"/>
                    </a:lnL>
                    <a:lnR w="9525" cap="flat" cmpd="sng" algn="ctr">
                      <a:solidFill>
                        <a:srgbClr val="666666">
                          <a:alpha val="100000"/>
                        </a:srgbClr>
                      </a:solidFill>
                      <a:prstDash val="solid"/>
                    </a:lnR>
                    <a:lnT w="9525" cap="flat" cmpd="sng" algn="ctr">
                      <a:solidFill>
                        <a:srgbClr val="666666">
                          <a:alpha val="100000"/>
                        </a:srgbClr>
                      </a:solidFill>
                      <a:prstDash val="solid"/>
                    </a:lnT>
                    <a:lnB w="9525" cap="flat" cmpd="sng" algn="ctr">
                      <a:solidFill>
                        <a:srgbClr val="666666">
                          <a:alpha val="100000"/>
                        </a:srgbClr>
                      </a:solidFill>
                      <a:prstDash val="solid"/>
                    </a:lnB>
                    <a:solidFill>
                      <a:srgbClr val="003087">
                        <a:alpha val="100000"/>
                      </a:srgbClr>
                    </a:solidFill>
                  </a:tcPr>
                </a:tc>
                <a:tc>
                  <a:txBody>
                    <a:bodyPr/>
                    <a:lstStyle/>
                    <a:p>
                      <a:pPr marL="63500" marR="63500" algn="l">
                        <a:lnSpc>
                          <a:spcPct val="100000"/>
                        </a:lnSpc>
                        <a:spcBef>
                          <a:spcPts val="500"/>
                        </a:spcBef>
                        <a:spcAft>
                          <a:spcPts val="500"/>
                        </a:spcAft>
                        <a:buNone/>
                      </a:pPr>
                      <a:r>
                        <a:rPr sz="1100" b="1" i="0" u="none" cap="none">
                          <a:solidFill>
                            <a:srgbClr val="FFFFFF">
                              <a:alpha val="100000"/>
                            </a:srgbClr>
                          </a:solidFill>
                          <a:latin typeface="Arial"/>
                          <a:cs typeface="Arial"/>
                          <a:sym typeface="Arial"/>
                        </a:rPr>
                        <a:t>Title</a:t>
                      </a:r>
                    </a:p>
                  </a:txBody>
                  <a:tcPr marL="0" marR="0" marT="63500" marB="63500" anchor="ctr">
                    <a:lnL w="9525" cap="flat" cmpd="sng" algn="ctr">
                      <a:solidFill>
                        <a:srgbClr val="666666">
                          <a:alpha val="100000"/>
                        </a:srgbClr>
                      </a:solidFill>
                      <a:prstDash val="solid"/>
                    </a:lnL>
                    <a:lnR w="9525" cap="flat" cmpd="sng" algn="ctr">
                      <a:solidFill>
                        <a:srgbClr val="666666">
                          <a:alpha val="100000"/>
                        </a:srgbClr>
                      </a:solidFill>
                      <a:prstDash val="solid"/>
                    </a:lnR>
                    <a:lnT w="9525" cap="flat" cmpd="sng" algn="ctr">
                      <a:solidFill>
                        <a:srgbClr val="666666">
                          <a:alpha val="100000"/>
                        </a:srgbClr>
                      </a:solidFill>
                      <a:prstDash val="solid"/>
                    </a:lnT>
                    <a:lnB w="9525" cap="flat" cmpd="sng" algn="ctr">
                      <a:solidFill>
                        <a:srgbClr val="666666">
                          <a:alpha val="100000"/>
                        </a:srgbClr>
                      </a:solidFill>
                      <a:prstDash val="solid"/>
                    </a:lnB>
                    <a:solidFill>
                      <a:srgbClr val="003087">
                        <a:alpha val="100000"/>
                      </a:srgbClr>
                    </a:solidFill>
                  </a:tcPr>
                </a:tc>
                <a:tc>
                  <a:txBody>
                    <a:bodyPr/>
                    <a:lstStyle/>
                    <a:p>
                      <a:pPr marL="63500" marR="63500" algn="l">
                        <a:lnSpc>
                          <a:spcPct val="100000"/>
                        </a:lnSpc>
                        <a:spcBef>
                          <a:spcPts val="500"/>
                        </a:spcBef>
                        <a:spcAft>
                          <a:spcPts val="500"/>
                        </a:spcAft>
                        <a:buNone/>
                      </a:pPr>
                      <a:r>
                        <a:rPr sz="1100" b="1" i="0" u="none" cap="none">
                          <a:solidFill>
                            <a:srgbClr val="FFFFFF">
                              <a:alpha val="100000"/>
                            </a:srgbClr>
                          </a:solidFill>
                          <a:latin typeface="Arial"/>
                          <a:cs typeface="Arial"/>
                          <a:sym typeface="Arial"/>
                        </a:rPr>
                        <a:t>Mitigating Actions – Updates</a:t>
                      </a:r>
                    </a:p>
                  </a:txBody>
                  <a:tcPr marL="0" marR="0" marT="63500" marB="63500" anchor="ctr">
                    <a:lnL w="9525" cap="flat" cmpd="sng" algn="ctr">
                      <a:solidFill>
                        <a:srgbClr val="666666">
                          <a:alpha val="100000"/>
                        </a:srgbClr>
                      </a:solidFill>
                      <a:prstDash val="solid"/>
                    </a:lnL>
                    <a:lnR w="9525" cap="flat" cmpd="sng" algn="ctr">
                      <a:solidFill>
                        <a:srgbClr val="666666">
                          <a:alpha val="100000"/>
                        </a:srgbClr>
                      </a:solidFill>
                      <a:prstDash val="solid"/>
                    </a:lnR>
                    <a:lnT w="9525" cap="flat" cmpd="sng" algn="ctr">
                      <a:solidFill>
                        <a:srgbClr val="666666">
                          <a:alpha val="100000"/>
                        </a:srgbClr>
                      </a:solidFill>
                      <a:prstDash val="solid"/>
                    </a:lnT>
                    <a:lnB w="9525" cap="flat" cmpd="sng" algn="ctr">
                      <a:solidFill>
                        <a:srgbClr val="666666">
                          <a:alpha val="100000"/>
                        </a:srgbClr>
                      </a:solidFill>
                      <a:prstDash val="solid"/>
                    </a:lnB>
                    <a:solidFill>
                      <a:srgbClr val="003087">
                        <a:alpha val="100000"/>
                      </a:srgbClr>
                    </a:solidFill>
                  </a:tcPr>
                </a:tc>
                <a:extLst>
                  <a:ext uri="{0D108BD9-81ED-4DB2-BD59-A6C34878D82A}">
                    <a16:rowId xmlns:a16="http://schemas.microsoft.com/office/drawing/2014/main" val="10001"/>
                  </a:ext>
                </a:extLst>
              </a:tr>
              <a:tr h="391879">
                <a:tc>
                  <a:txBody>
                    <a:bodyPr/>
                    <a:lstStyle/>
                    <a:p>
                      <a:pPr marL="63500" marR="63500" algn="ctr">
                        <a:lnSpc>
                          <a:spcPct val="100000"/>
                        </a:lnSpc>
                        <a:spcBef>
                          <a:spcPts val="500"/>
                        </a:spcBef>
                        <a:spcAft>
                          <a:spcPts val="500"/>
                        </a:spcAft>
                        <a:buNone/>
                      </a:pPr>
                      <a:r>
                        <a:rPr sz="1100" b="1" i="0" u="none" cap="none">
                          <a:solidFill>
                            <a:srgbClr val="000000">
                              <a:alpha val="100000"/>
                            </a:srgbClr>
                          </a:solidFill>
                          <a:latin typeface="Arial"/>
                          <a:cs typeface="Arial"/>
                          <a:sym typeface="Arial"/>
                        </a:rPr>
                        <a:t>Red</a:t>
                      </a:r>
                    </a:p>
                  </a:txBody>
                  <a:tcPr marL="0" marR="0" marT="63500" marB="63500" anchor="ctr">
                    <a:lnL w="9525" cap="flat" cmpd="sng" algn="ctr">
                      <a:solidFill>
                        <a:srgbClr val="666666">
                          <a:alpha val="100000"/>
                        </a:srgbClr>
                      </a:solidFill>
                      <a:prstDash val="solid"/>
                    </a:lnL>
                    <a:lnR w="9525" cap="flat" cmpd="sng" algn="ctr">
                      <a:solidFill>
                        <a:srgbClr val="666666">
                          <a:alpha val="100000"/>
                        </a:srgbClr>
                      </a:solidFill>
                      <a:prstDash val="solid"/>
                    </a:lnR>
                    <a:lnT w="9525" cap="flat" cmpd="sng" algn="ctr">
                      <a:solidFill>
                        <a:srgbClr val="666666"/>
                      </a:solidFill>
                      <a:prstDash val="solid"/>
                      <a:round/>
                      <a:headEnd type="none" w="med" len="med"/>
                      <a:tailEnd type="none" w="med" len="med"/>
                    </a:lnT>
                    <a:lnB w="9525" cap="flat" cmpd="sng" algn="ctr">
                      <a:solidFill>
                        <a:srgbClr val="666666">
                          <a:alpha val="100000"/>
                        </a:srgbClr>
                      </a:solidFill>
                      <a:prstDash val="solid"/>
                    </a:lnB>
                    <a:solidFill>
                      <a:srgbClr val="DA291C">
                        <a:alpha val="100000"/>
                      </a:srgbClr>
                    </a:solidFill>
                  </a:tcPr>
                </a:tc>
                <a:tc>
                  <a:txBody>
                    <a:bodyPr/>
                    <a:lstStyle/>
                    <a:p>
                      <a:pPr marL="63500" marR="63500" algn="l">
                        <a:lnSpc>
                          <a:spcPct val="100000"/>
                        </a:lnSpc>
                        <a:spcBef>
                          <a:spcPts val="500"/>
                        </a:spcBef>
                        <a:spcAft>
                          <a:spcPts val="500"/>
                        </a:spcAft>
                        <a:buNone/>
                      </a:pPr>
                      <a:r>
                        <a:rPr lang="en-GB" sz="1100" b="0" i="0" u="none" cap="none" dirty="0">
                          <a:solidFill>
                            <a:srgbClr val="000000">
                              <a:alpha val="100000"/>
                            </a:srgbClr>
                          </a:solidFill>
                          <a:latin typeface="Arial"/>
                          <a:cs typeface="Arial"/>
                          <a:sym typeface="Arial"/>
                        </a:rPr>
                        <a:t>&gt;&gt;&gt;&gt;&gt;&gt;&gt;&gt;&gt;&gt;&gt;&gt;&gt;&gt;   &gt;&gt;&gt;&gt;&gt;&gt;&gt;&gt;&gt;&gt;&gt;&gt;&gt;</a:t>
                      </a:r>
                      <a:br>
                        <a:rPr lang="en-GB" sz="1100" b="0" i="0" u="none" cap="none" dirty="0">
                          <a:solidFill>
                            <a:srgbClr val="000000">
                              <a:alpha val="100000"/>
                            </a:srgbClr>
                          </a:solidFill>
                          <a:latin typeface="Arial"/>
                          <a:cs typeface="Arial"/>
                          <a:sym typeface="Arial"/>
                        </a:rPr>
                      </a:br>
                      <a:br>
                        <a:rPr lang="en-GB" sz="1100" b="0" i="0" u="none" cap="none" dirty="0">
                          <a:solidFill>
                            <a:srgbClr val="000000">
                              <a:alpha val="100000"/>
                            </a:srgbClr>
                          </a:solidFill>
                          <a:latin typeface="Arial"/>
                          <a:cs typeface="Arial"/>
                          <a:sym typeface="Arial"/>
                        </a:rPr>
                      </a:br>
                      <a:r>
                        <a:rPr lang="en-GB" sz="1100" b="0" i="0" u="none" cap="none" dirty="0">
                          <a:solidFill>
                            <a:srgbClr val="000000">
                              <a:alpha val="100000"/>
                            </a:srgbClr>
                          </a:solidFill>
                          <a:latin typeface="Arial"/>
                          <a:cs typeface="Arial"/>
                          <a:sym typeface="Arial"/>
                        </a:rPr>
                        <a:t>&gt;&gt;&gt;&gt;&gt;&gt;  &gt;&gt;&gt;&gt;&gt;&gt;&gt;&gt;&gt;&gt;  &gt;&gt;&gt;&gt;&gt;&gt;&gt;</a:t>
                      </a:r>
                      <a:endParaRPr sz="1100" b="0" i="0" u="none" cap="none" dirty="0">
                        <a:solidFill>
                          <a:srgbClr val="000000">
                            <a:alpha val="100000"/>
                          </a:srgbClr>
                        </a:solidFill>
                        <a:latin typeface="Arial"/>
                        <a:cs typeface="Arial"/>
                        <a:sym typeface="Arial"/>
                      </a:endParaRPr>
                    </a:p>
                  </a:txBody>
                  <a:tcPr marL="0" marR="0" marT="63500" marB="63500">
                    <a:lnL w="9525" cap="flat" cmpd="sng" algn="ctr">
                      <a:solidFill>
                        <a:srgbClr val="666666">
                          <a:alpha val="100000"/>
                        </a:srgbClr>
                      </a:solidFill>
                      <a:prstDash val="solid"/>
                    </a:lnL>
                    <a:lnR w="9525" cap="flat" cmpd="sng" algn="ctr">
                      <a:solidFill>
                        <a:srgbClr val="666666">
                          <a:alpha val="100000"/>
                        </a:srgbClr>
                      </a:solidFill>
                      <a:prstDash val="solid"/>
                    </a:lnR>
                    <a:lnT w="9525" cap="flat" cmpd="sng" algn="ctr">
                      <a:solidFill>
                        <a:srgbClr val="666666"/>
                      </a:solidFill>
                      <a:prstDash val="solid"/>
                      <a:round/>
                      <a:headEnd type="none" w="med" len="med"/>
                      <a:tailEnd type="none" w="med" len="med"/>
                    </a:lnT>
                    <a:lnB w="9525" cap="flat" cmpd="sng" algn="ctr">
                      <a:solidFill>
                        <a:srgbClr val="666666">
                          <a:alpha val="100000"/>
                        </a:srgbClr>
                      </a:solidFill>
                      <a:prstDash val="solid"/>
                    </a:lnB>
                    <a:solidFill>
                      <a:srgbClr val="FFFFFF">
                        <a:alpha val="0"/>
                      </a:srgbClr>
                    </a:solidFill>
                  </a:tcPr>
                </a:tc>
                <a:tc>
                  <a:txBody>
                    <a:bodyPr/>
                    <a:lstStyle/>
                    <a:p>
                      <a:pPr marL="63500" marR="63500" algn="l">
                        <a:lnSpc>
                          <a:spcPct val="100000"/>
                        </a:lnSpc>
                        <a:spcBef>
                          <a:spcPts val="500"/>
                        </a:spcBef>
                        <a:spcAft>
                          <a:spcPts val="500"/>
                        </a:spcAft>
                        <a:buNone/>
                      </a:pPr>
                      <a:r>
                        <a:rPr lang="en-GB" sz="1100" b="0" i="0" u="none" cap="none" dirty="0">
                          <a:solidFill>
                            <a:srgbClr val="000000">
                              <a:alpha val="100000"/>
                            </a:srgbClr>
                          </a:solidFill>
                          <a:latin typeface="+mn-lt"/>
                          <a:cs typeface="Arial"/>
                          <a:sym typeface="Arial"/>
                        </a:rPr>
                        <a:t>~~~~~~~~~~~~~~~~~~~~~~~~~~~~~~~~~~~~~~~~~~~~~~~~~~~~~~~~~~~~~~~~~~~~~~~~~~~~~~~~~~~~~~~~~~~~~~~~~~~~~~~~~~~~~~~~~~~~~~~~~~~~~~~~~~~~~~~~~~~~~~~~~~~~~~~</a:t>
                      </a:r>
                      <a:endParaRPr sz="1100" b="0" i="0" u="none" cap="none" dirty="0">
                        <a:solidFill>
                          <a:srgbClr val="000000">
                            <a:alpha val="100000"/>
                          </a:srgbClr>
                        </a:solidFill>
                        <a:latin typeface="Arial"/>
                        <a:cs typeface="Arial"/>
                        <a:sym typeface="Arial"/>
                      </a:endParaRPr>
                    </a:p>
                  </a:txBody>
                  <a:tcPr marL="0" marR="0" marT="63500" marB="63500">
                    <a:lnL w="9525" cap="flat" cmpd="sng" algn="ctr">
                      <a:solidFill>
                        <a:srgbClr val="666666">
                          <a:alpha val="100000"/>
                        </a:srgbClr>
                      </a:solidFill>
                      <a:prstDash val="solid"/>
                    </a:lnL>
                    <a:lnR w="9525" cap="flat" cmpd="sng" algn="ctr">
                      <a:solidFill>
                        <a:srgbClr val="666666">
                          <a:alpha val="100000"/>
                        </a:srgbClr>
                      </a:solidFill>
                      <a:prstDash val="solid"/>
                    </a:lnR>
                    <a:lnT w="9525" cap="flat" cmpd="sng" algn="ctr">
                      <a:solidFill>
                        <a:srgbClr val="666666"/>
                      </a:solidFill>
                      <a:prstDash val="solid"/>
                      <a:round/>
                      <a:headEnd type="none" w="med" len="med"/>
                      <a:tailEnd type="none" w="med" len="med"/>
                    </a:lnT>
                    <a:lnB w="9525" cap="flat" cmpd="sng" algn="ctr">
                      <a:solidFill>
                        <a:srgbClr val="666666">
                          <a:alpha val="100000"/>
                        </a:srgbClr>
                      </a:solidFill>
                      <a:prstDash val="solid"/>
                    </a:lnB>
                    <a:solidFill>
                      <a:srgbClr val="FFFFFF">
                        <a:alpha val="0"/>
                      </a:srgbClr>
                    </a:solidFill>
                  </a:tcPr>
                </a:tc>
                <a:extLst>
                  <a:ext uri="{0D108BD9-81ED-4DB2-BD59-A6C34878D82A}">
                    <a16:rowId xmlns:a16="http://schemas.microsoft.com/office/drawing/2014/main" val="10002"/>
                  </a:ext>
                </a:extLst>
              </a:tr>
              <a:tr h="391879">
                <a:tc>
                  <a:txBody>
                    <a:bodyPr/>
                    <a:lstStyle/>
                    <a:p>
                      <a:pPr marL="63500" marR="63500" algn="ctr">
                        <a:lnSpc>
                          <a:spcPct val="100000"/>
                        </a:lnSpc>
                        <a:spcBef>
                          <a:spcPts val="500"/>
                        </a:spcBef>
                        <a:spcAft>
                          <a:spcPts val="500"/>
                        </a:spcAft>
                        <a:buNone/>
                      </a:pPr>
                      <a:r>
                        <a:rPr sz="1100" b="1" i="0" u="none" cap="none">
                          <a:solidFill>
                            <a:srgbClr val="000000">
                              <a:alpha val="100000"/>
                            </a:srgbClr>
                          </a:solidFill>
                          <a:latin typeface="Arial"/>
                          <a:cs typeface="Arial"/>
                          <a:sym typeface="Arial"/>
                        </a:rPr>
                        <a:t>Amber / Red</a:t>
                      </a:r>
                    </a:p>
                  </a:txBody>
                  <a:tcPr marL="0" marR="0" marT="63500" marB="63500" anchor="ctr">
                    <a:lnL w="9525" cap="flat" cmpd="sng" algn="ctr">
                      <a:solidFill>
                        <a:srgbClr val="666666">
                          <a:alpha val="100000"/>
                        </a:srgbClr>
                      </a:solidFill>
                      <a:prstDash val="solid"/>
                    </a:lnL>
                    <a:lnR w="9525" cap="flat" cmpd="sng" algn="ctr">
                      <a:solidFill>
                        <a:srgbClr val="666666">
                          <a:alpha val="100000"/>
                        </a:srgbClr>
                      </a:solidFill>
                      <a:prstDash val="solid"/>
                    </a:lnR>
                    <a:lnT w="9525" cap="flat" cmpd="sng" algn="ctr">
                      <a:solidFill>
                        <a:srgbClr val="666666">
                          <a:alpha val="100000"/>
                        </a:srgbClr>
                      </a:solidFill>
                      <a:prstDash val="solid"/>
                    </a:lnT>
                    <a:lnB w="9525" cap="flat" cmpd="sng" algn="ctr">
                      <a:solidFill>
                        <a:srgbClr val="666666">
                          <a:alpha val="100000"/>
                        </a:srgbClr>
                      </a:solidFill>
                      <a:prstDash val="solid"/>
                    </a:lnB>
                    <a:solidFill>
                      <a:srgbClr val="FFC000"/>
                    </a:solidFill>
                  </a:tcPr>
                </a:tc>
                <a:tc>
                  <a:txBody>
                    <a:bodyPr/>
                    <a:lstStyle/>
                    <a:p>
                      <a:pPr marL="63500" marR="63500" algn="l">
                        <a:lnSpc>
                          <a:spcPct val="100000"/>
                        </a:lnSpc>
                        <a:spcBef>
                          <a:spcPts val="500"/>
                        </a:spcBef>
                        <a:spcAft>
                          <a:spcPts val="500"/>
                        </a:spcAft>
                        <a:buNone/>
                      </a:pPr>
                      <a:r>
                        <a:rPr lang="en-GB" sz="1100" b="0" i="0" u="none" cap="none" dirty="0">
                          <a:solidFill>
                            <a:srgbClr val="000000">
                              <a:alpha val="100000"/>
                            </a:srgbClr>
                          </a:solidFill>
                          <a:latin typeface="Arial"/>
                          <a:cs typeface="Arial"/>
                          <a:sym typeface="Arial"/>
                        </a:rPr>
                        <a:t>&lt;&lt;&lt;&lt;&lt;  &gt;&gt;&gt;&gt;&gt;&gt;&gt;&gt;&gt;&gt;</a:t>
                      </a:r>
                      <a:endParaRPr sz="1100" b="0" i="0" u="none" cap="none" dirty="0">
                        <a:solidFill>
                          <a:srgbClr val="000000">
                            <a:alpha val="100000"/>
                          </a:srgbClr>
                        </a:solidFill>
                        <a:latin typeface="Arial"/>
                        <a:cs typeface="Arial"/>
                        <a:sym typeface="Arial"/>
                      </a:endParaRPr>
                    </a:p>
                  </a:txBody>
                  <a:tcPr marL="0" marR="0" marT="63500" marB="63500">
                    <a:lnL w="9525" cap="flat" cmpd="sng" algn="ctr">
                      <a:solidFill>
                        <a:srgbClr val="666666">
                          <a:alpha val="100000"/>
                        </a:srgbClr>
                      </a:solidFill>
                      <a:prstDash val="solid"/>
                    </a:lnL>
                    <a:lnR w="9525" cap="flat" cmpd="sng" algn="ctr">
                      <a:solidFill>
                        <a:srgbClr val="666666">
                          <a:alpha val="100000"/>
                        </a:srgbClr>
                      </a:solidFill>
                      <a:prstDash val="solid"/>
                    </a:lnR>
                    <a:lnT w="9525" cap="flat" cmpd="sng" algn="ctr">
                      <a:solidFill>
                        <a:srgbClr val="666666">
                          <a:alpha val="100000"/>
                        </a:srgbClr>
                      </a:solidFill>
                      <a:prstDash val="solid"/>
                    </a:lnT>
                    <a:lnB w="9525" cap="flat" cmpd="sng" algn="ctr">
                      <a:solidFill>
                        <a:srgbClr val="666666">
                          <a:alpha val="100000"/>
                        </a:srgbClr>
                      </a:solidFill>
                      <a:prstDash val="solid"/>
                    </a:lnB>
                    <a:solidFill>
                      <a:srgbClr val="FFFFFF">
                        <a:alpha val="0"/>
                      </a:srgbClr>
                    </a:solidFill>
                  </a:tcPr>
                </a:tc>
                <a:tc>
                  <a:txBody>
                    <a:bodyPr/>
                    <a:lstStyle/>
                    <a:p>
                      <a:pPr marL="63500" marR="63500" algn="l">
                        <a:lnSpc>
                          <a:spcPct val="100000"/>
                        </a:lnSpc>
                        <a:spcBef>
                          <a:spcPts val="500"/>
                        </a:spcBef>
                        <a:spcAft>
                          <a:spcPts val="500"/>
                        </a:spcAft>
                        <a:buNone/>
                      </a:pPr>
                      <a:r>
                        <a:rPr lang="en-GB" sz="1100" b="0" i="0" u="none" cap="none" dirty="0">
                          <a:solidFill>
                            <a:srgbClr val="000000">
                              <a:alpha val="100000"/>
                            </a:srgbClr>
                          </a:solidFill>
                          <a:latin typeface="+mn-lt"/>
                          <a:cs typeface="Arial"/>
                          <a:sym typeface="Arial"/>
                        </a:rPr>
                        <a:t>&gt;&gt;&gt;&gt;&gt;&gt;&gt;&gt;&gt;&gt;&gt;&gt;&gt;&gt;&gt;&gt;&gt;&gt;&gt;&gt;&gt;&gt;&gt;&gt;&gt;&gt;&gt;&gt;&gt;&gt;&gt;&gt;&gt;&gt;&gt;&gt;&gt;&gt;&gt;&gt;&gt;&gt;&gt;&gt;&gt;&gt;&gt;&gt;&gt;&gt;&gt;&gt;&gt;&gt;&gt;&gt;&gt;&gt;&gt;&gt;&gt;&gt;&gt;&gt;&gt;&gt;&gt;&gt;&gt;&gt;&gt;&gt;&gt;&gt;&gt;&gt;&gt;&gt;&gt;&gt;&gt;&gt;&gt;&gt;&gt;&gt;&gt;&gt;&gt;&gt;&gt;&gt;&gt;&gt;&gt;</a:t>
                      </a:r>
                      <a:r>
                        <a:rPr sz="1100" b="0" i="0" u="none" cap="none" dirty="0">
                          <a:solidFill>
                            <a:srgbClr val="000000">
                              <a:alpha val="100000"/>
                            </a:srgbClr>
                          </a:solidFill>
                          <a:latin typeface="Arial"/>
                          <a:cs typeface="Arial"/>
                          <a:sym typeface="Arial"/>
                        </a:rPr>
                        <a:t>.</a:t>
                      </a:r>
                    </a:p>
                  </a:txBody>
                  <a:tcPr marL="0" marR="0" marT="63500" marB="63500">
                    <a:lnL w="9525" cap="flat" cmpd="sng" algn="ctr">
                      <a:solidFill>
                        <a:srgbClr val="666666">
                          <a:alpha val="100000"/>
                        </a:srgbClr>
                      </a:solidFill>
                      <a:prstDash val="solid"/>
                    </a:lnL>
                    <a:lnR w="9525" cap="flat" cmpd="sng" algn="ctr">
                      <a:solidFill>
                        <a:srgbClr val="666666">
                          <a:alpha val="100000"/>
                        </a:srgbClr>
                      </a:solidFill>
                      <a:prstDash val="solid"/>
                    </a:lnR>
                    <a:lnT w="9525" cap="flat" cmpd="sng" algn="ctr">
                      <a:solidFill>
                        <a:srgbClr val="666666">
                          <a:alpha val="100000"/>
                        </a:srgbClr>
                      </a:solidFill>
                      <a:prstDash val="solid"/>
                    </a:lnT>
                    <a:lnB w="9525" cap="flat" cmpd="sng" algn="ctr">
                      <a:solidFill>
                        <a:srgbClr val="666666">
                          <a:alpha val="100000"/>
                        </a:srgbClr>
                      </a:solidFill>
                      <a:prstDash val="solid"/>
                    </a:lnB>
                    <a:solidFill>
                      <a:srgbClr val="FFFFFF">
                        <a:alpha val="0"/>
                      </a:srgbClr>
                    </a:solidFill>
                  </a:tcPr>
                </a:tc>
                <a:extLst>
                  <a:ext uri="{0D108BD9-81ED-4DB2-BD59-A6C34878D82A}">
                    <a16:rowId xmlns:a16="http://schemas.microsoft.com/office/drawing/2014/main" val="10003"/>
                  </a:ext>
                </a:extLst>
              </a:tr>
              <a:tr h="391879">
                <a:tc>
                  <a:txBody>
                    <a:bodyPr/>
                    <a:lstStyle/>
                    <a:p>
                      <a:pPr marL="63500" marR="63500" algn="ctr">
                        <a:lnSpc>
                          <a:spcPct val="100000"/>
                        </a:lnSpc>
                        <a:spcBef>
                          <a:spcPts val="500"/>
                        </a:spcBef>
                        <a:spcAft>
                          <a:spcPts val="500"/>
                        </a:spcAft>
                        <a:buNone/>
                      </a:pPr>
                      <a:r>
                        <a:rPr sz="1100" b="1" i="0" u="none" cap="none">
                          <a:solidFill>
                            <a:srgbClr val="000000">
                              <a:alpha val="100000"/>
                            </a:srgbClr>
                          </a:solidFill>
                          <a:latin typeface="Arial"/>
                          <a:cs typeface="Arial"/>
                          <a:sym typeface="Arial"/>
                        </a:rPr>
                        <a:t>Amber / Red</a:t>
                      </a:r>
                    </a:p>
                  </a:txBody>
                  <a:tcPr marL="0" marR="0" marT="63500" marB="63500" anchor="ctr">
                    <a:lnL w="9525" cap="flat" cmpd="sng" algn="ctr">
                      <a:solidFill>
                        <a:srgbClr val="666666">
                          <a:alpha val="100000"/>
                        </a:srgbClr>
                      </a:solidFill>
                      <a:prstDash val="solid"/>
                    </a:lnL>
                    <a:lnR w="9525" cap="flat" cmpd="sng" algn="ctr">
                      <a:solidFill>
                        <a:srgbClr val="666666">
                          <a:alpha val="100000"/>
                        </a:srgbClr>
                      </a:solidFill>
                      <a:prstDash val="solid"/>
                    </a:lnR>
                    <a:lnT w="9525" cap="flat" cmpd="sng" algn="ctr">
                      <a:solidFill>
                        <a:srgbClr val="666666">
                          <a:alpha val="100000"/>
                        </a:srgbClr>
                      </a:solidFill>
                      <a:prstDash val="solid"/>
                    </a:lnT>
                    <a:lnB w="9525" cap="flat" cmpd="sng" algn="ctr">
                      <a:solidFill>
                        <a:srgbClr val="666666">
                          <a:alpha val="100000"/>
                        </a:srgbClr>
                      </a:solidFill>
                      <a:prstDash val="solid"/>
                    </a:lnB>
                    <a:solidFill>
                      <a:srgbClr val="FFC000"/>
                    </a:solidFill>
                  </a:tcPr>
                </a:tc>
                <a:tc>
                  <a:txBody>
                    <a:bodyPr/>
                    <a:lstStyle/>
                    <a:p>
                      <a:pPr marL="63500" marR="63500" algn="l">
                        <a:lnSpc>
                          <a:spcPct val="100000"/>
                        </a:lnSpc>
                        <a:spcBef>
                          <a:spcPts val="500"/>
                        </a:spcBef>
                        <a:spcAft>
                          <a:spcPts val="500"/>
                        </a:spcAft>
                        <a:buNone/>
                      </a:pPr>
                      <a:r>
                        <a:rPr lang="en-GB" sz="1100" b="0" i="0" u="none" cap="none">
                          <a:solidFill>
                            <a:srgbClr val="000000">
                              <a:alpha val="100000"/>
                            </a:srgbClr>
                          </a:solidFill>
                          <a:latin typeface="Arial"/>
                          <a:cs typeface="Arial"/>
                          <a:sym typeface="Arial"/>
                        </a:rPr>
                        <a:t>::::::::::::::::::   ::::::::::::::::::::::::::::::</a:t>
                      </a:r>
                      <a:r>
                        <a:rPr sz="1100" b="0" i="0" u="none" cap="none">
                          <a:solidFill>
                            <a:srgbClr val="000000">
                              <a:alpha val="100000"/>
                            </a:srgbClr>
                          </a:solidFill>
                          <a:latin typeface="Arial"/>
                          <a:cs typeface="Arial"/>
                          <a:sym typeface="Arial"/>
                        </a:rPr>
                        <a:t>.</a:t>
                      </a:r>
                      <a:endParaRPr sz="1100" b="0" i="0" u="none" cap="none" dirty="0">
                        <a:solidFill>
                          <a:srgbClr val="000000">
                            <a:alpha val="100000"/>
                          </a:srgbClr>
                        </a:solidFill>
                        <a:latin typeface="Arial"/>
                        <a:cs typeface="Arial"/>
                        <a:sym typeface="Arial"/>
                      </a:endParaRPr>
                    </a:p>
                  </a:txBody>
                  <a:tcPr marL="0" marR="0" marT="63500" marB="63500">
                    <a:lnL w="9525" cap="flat" cmpd="sng" algn="ctr">
                      <a:solidFill>
                        <a:srgbClr val="666666">
                          <a:alpha val="100000"/>
                        </a:srgbClr>
                      </a:solidFill>
                      <a:prstDash val="solid"/>
                    </a:lnL>
                    <a:lnR w="9525" cap="flat" cmpd="sng" algn="ctr">
                      <a:solidFill>
                        <a:srgbClr val="666666">
                          <a:alpha val="100000"/>
                        </a:srgbClr>
                      </a:solidFill>
                      <a:prstDash val="solid"/>
                    </a:lnR>
                    <a:lnT w="9525" cap="flat" cmpd="sng" algn="ctr">
                      <a:solidFill>
                        <a:srgbClr val="666666">
                          <a:alpha val="100000"/>
                        </a:srgbClr>
                      </a:solidFill>
                      <a:prstDash val="solid"/>
                    </a:lnT>
                    <a:lnB w="9525" cap="flat" cmpd="sng" algn="ctr">
                      <a:solidFill>
                        <a:srgbClr val="666666">
                          <a:alpha val="100000"/>
                        </a:srgbClr>
                      </a:solidFill>
                      <a:prstDash val="solid"/>
                    </a:lnB>
                    <a:solidFill>
                      <a:srgbClr val="FFFFFF">
                        <a:alpha val="0"/>
                      </a:srgbClr>
                    </a:solidFill>
                  </a:tcPr>
                </a:tc>
                <a:tc>
                  <a:txBody>
                    <a:bodyPr/>
                    <a:lstStyle/>
                    <a:p>
                      <a:pPr marL="63500" marR="63500" algn="l">
                        <a:lnSpc>
                          <a:spcPct val="100000"/>
                        </a:lnSpc>
                        <a:spcBef>
                          <a:spcPts val="500"/>
                        </a:spcBef>
                        <a:spcAft>
                          <a:spcPts val="500"/>
                        </a:spcAft>
                        <a:buNone/>
                      </a:pPr>
                      <a:r>
                        <a:rPr lang="en-GB" sz="1100" b="0" i="0" u="none" cap="none" dirty="0">
                          <a:solidFill>
                            <a:srgbClr val="000000">
                              <a:alpha val="100000"/>
                            </a:srgbClr>
                          </a:solidFill>
                          <a:latin typeface="Arial"/>
                          <a:cs typeface="Arial"/>
                          <a:sym typeface="Arial"/>
                        </a:rPr>
                        <a:t>~~~~~~~~~~~~~~~~~~~~~~~~~~~~~~~~~~~~~~~~</a:t>
                      </a:r>
                      <a:r>
                        <a:rPr sz="1100" b="0" i="0" u="none" cap="none" dirty="0">
                          <a:solidFill>
                            <a:srgbClr val="000000">
                              <a:alpha val="100000"/>
                            </a:srgbClr>
                          </a:solidFill>
                          <a:latin typeface="Arial"/>
                          <a:cs typeface="Arial"/>
                          <a:sym typeface="Arial"/>
                        </a:rPr>
                        <a:t>.</a:t>
                      </a:r>
                    </a:p>
                  </a:txBody>
                  <a:tcPr marL="0" marR="0" marT="63500" marB="63500">
                    <a:lnL w="9525" cap="flat" cmpd="sng" algn="ctr">
                      <a:solidFill>
                        <a:srgbClr val="666666">
                          <a:alpha val="100000"/>
                        </a:srgbClr>
                      </a:solidFill>
                      <a:prstDash val="solid"/>
                    </a:lnL>
                    <a:lnR w="9525" cap="flat" cmpd="sng" algn="ctr">
                      <a:solidFill>
                        <a:srgbClr val="666666">
                          <a:alpha val="100000"/>
                        </a:srgbClr>
                      </a:solidFill>
                      <a:prstDash val="solid"/>
                    </a:lnR>
                    <a:lnT w="9525" cap="flat" cmpd="sng" algn="ctr">
                      <a:solidFill>
                        <a:srgbClr val="666666">
                          <a:alpha val="100000"/>
                        </a:srgbClr>
                      </a:solidFill>
                      <a:prstDash val="solid"/>
                    </a:lnT>
                    <a:lnB w="9525" cap="flat" cmpd="sng" algn="ctr">
                      <a:solidFill>
                        <a:srgbClr val="666666">
                          <a:alpha val="100000"/>
                        </a:srgbClr>
                      </a:solidFill>
                      <a:prstDash val="solid"/>
                    </a:lnB>
                    <a:solidFill>
                      <a:srgbClr val="FFFFFF">
                        <a:alpha val="0"/>
                      </a:srgbClr>
                    </a:solidFill>
                  </a:tcPr>
                </a:tc>
                <a:extLst>
                  <a:ext uri="{0D108BD9-81ED-4DB2-BD59-A6C34878D82A}">
                    <a16:rowId xmlns:a16="http://schemas.microsoft.com/office/drawing/2014/main" val="10004"/>
                  </a:ext>
                </a:extLst>
              </a:tr>
              <a:tr h="391879">
                <a:tc>
                  <a:txBody>
                    <a:bodyPr/>
                    <a:lstStyle/>
                    <a:p>
                      <a:pPr marL="63500" marR="63500" algn="ctr">
                        <a:lnSpc>
                          <a:spcPct val="100000"/>
                        </a:lnSpc>
                        <a:spcBef>
                          <a:spcPts val="500"/>
                        </a:spcBef>
                        <a:spcAft>
                          <a:spcPts val="500"/>
                        </a:spcAft>
                        <a:buNone/>
                      </a:pPr>
                      <a:r>
                        <a:rPr sz="1100" b="1" i="0" u="none" cap="none" dirty="0">
                          <a:solidFill>
                            <a:srgbClr val="000000">
                              <a:alpha val="100000"/>
                            </a:srgbClr>
                          </a:solidFill>
                          <a:latin typeface="Arial"/>
                          <a:cs typeface="Arial"/>
                          <a:sym typeface="Arial"/>
                        </a:rPr>
                        <a:t>Amber / Red</a:t>
                      </a:r>
                    </a:p>
                  </a:txBody>
                  <a:tcPr marL="0" marR="0" marT="63500" marB="63500" anchor="ctr">
                    <a:lnL w="9525" cap="flat" cmpd="sng" algn="ctr">
                      <a:solidFill>
                        <a:srgbClr val="666666">
                          <a:alpha val="100000"/>
                        </a:srgbClr>
                      </a:solidFill>
                      <a:prstDash val="solid"/>
                    </a:lnL>
                    <a:lnR w="9525" cap="flat" cmpd="sng" algn="ctr">
                      <a:solidFill>
                        <a:srgbClr val="666666">
                          <a:alpha val="100000"/>
                        </a:srgbClr>
                      </a:solidFill>
                      <a:prstDash val="solid"/>
                    </a:lnR>
                    <a:lnT w="9525" cap="flat" cmpd="sng" algn="ctr">
                      <a:solidFill>
                        <a:srgbClr val="666666">
                          <a:alpha val="100000"/>
                        </a:srgbClr>
                      </a:solidFill>
                      <a:prstDash val="solid"/>
                    </a:lnT>
                    <a:lnB w="9525" cap="flat" cmpd="sng" algn="ctr">
                      <a:solidFill>
                        <a:srgbClr val="666666">
                          <a:alpha val="100000"/>
                        </a:srgbClr>
                      </a:solidFill>
                      <a:prstDash val="solid"/>
                    </a:lnB>
                    <a:solidFill>
                      <a:srgbClr val="FFC000"/>
                    </a:solidFill>
                  </a:tcPr>
                </a:tc>
                <a:tc>
                  <a:txBody>
                    <a:bodyPr/>
                    <a:lstStyle/>
                    <a:p>
                      <a:pPr marL="63500" marR="63500" algn="l">
                        <a:lnSpc>
                          <a:spcPct val="100000"/>
                        </a:lnSpc>
                        <a:spcBef>
                          <a:spcPts val="500"/>
                        </a:spcBef>
                        <a:spcAft>
                          <a:spcPts val="500"/>
                        </a:spcAft>
                        <a:buNone/>
                      </a:pPr>
                      <a:r>
                        <a:rPr lang="en-GB" sz="1100" b="0" i="0" u="none" cap="none" dirty="0">
                          <a:solidFill>
                            <a:srgbClr val="000000">
                              <a:alpha val="100000"/>
                            </a:srgbClr>
                          </a:solidFill>
                          <a:latin typeface="Arial"/>
                          <a:cs typeface="Arial"/>
                          <a:sym typeface="Arial"/>
                        </a:rPr>
                        <a:t>#################</a:t>
                      </a:r>
                      <a:br>
                        <a:rPr lang="en-GB" sz="1100" b="0" i="0" u="none" cap="none" dirty="0">
                          <a:solidFill>
                            <a:srgbClr val="000000">
                              <a:alpha val="100000"/>
                            </a:srgbClr>
                          </a:solidFill>
                          <a:latin typeface="Arial"/>
                          <a:cs typeface="Arial"/>
                          <a:sym typeface="Arial"/>
                        </a:rPr>
                      </a:br>
                      <a:r>
                        <a:rPr lang="en-GB" sz="1100" b="0" i="0" u="none" cap="none" dirty="0">
                          <a:solidFill>
                            <a:srgbClr val="000000">
                              <a:alpha val="100000"/>
                            </a:srgbClr>
                          </a:solidFill>
                          <a:latin typeface="Arial"/>
                          <a:cs typeface="Arial"/>
                          <a:sym typeface="Arial"/>
                        </a:rPr>
                        <a:t>###########################</a:t>
                      </a:r>
                      <a:endParaRPr sz="1100" b="0" i="0" u="none" cap="none" dirty="0">
                        <a:solidFill>
                          <a:srgbClr val="000000">
                            <a:alpha val="100000"/>
                          </a:srgbClr>
                        </a:solidFill>
                        <a:latin typeface="Arial"/>
                        <a:cs typeface="Arial"/>
                        <a:sym typeface="Arial"/>
                      </a:endParaRPr>
                    </a:p>
                  </a:txBody>
                  <a:tcPr marL="0" marR="0" marT="63500" marB="63500">
                    <a:lnL w="9525" cap="flat" cmpd="sng" algn="ctr">
                      <a:solidFill>
                        <a:srgbClr val="666666">
                          <a:alpha val="100000"/>
                        </a:srgbClr>
                      </a:solidFill>
                      <a:prstDash val="solid"/>
                    </a:lnL>
                    <a:lnR w="9525" cap="flat" cmpd="sng" algn="ctr">
                      <a:solidFill>
                        <a:srgbClr val="666666">
                          <a:alpha val="100000"/>
                        </a:srgbClr>
                      </a:solidFill>
                      <a:prstDash val="solid"/>
                    </a:lnR>
                    <a:lnT w="9525" cap="flat" cmpd="sng" algn="ctr">
                      <a:solidFill>
                        <a:srgbClr val="666666">
                          <a:alpha val="100000"/>
                        </a:srgbClr>
                      </a:solidFill>
                      <a:prstDash val="solid"/>
                    </a:lnT>
                    <a:lnB w="9525" cap="flat" cmpd="sng" algn="ctr">
                      <a:solidFill>
                        <a:srgbClr val="666666">
                          <a:alpha val="100000"/>
                        </a:srgbClr>
                      </a:solidFill>
                      <a:prstDash val="solid"/>
                    </a:lnB>
                    <a:solidFill>
                      <a:srgbClr val="FFFFFF">
                        <a:alpha val="0"/>
                      </a:srgbClr>
                    </a:solidFill>
                  </a:tcPr>
                </a:tc>
                <a:tc>
                  <a:txBody>
                    <a:bodyPr/>
                    <a:lstStyle/>
                    <a:p>
                      <a:pPr marL="63500" marR="63500" algn="l">
                        <a:lnSpc>
                          <a:spcPct val="100000"/>
                        </a:lnSpc>
                        <a:spcBef>
                          <a:spcPts val="500"/>
                        </a:spcBef>
                        <a:spcAft>
                          <a:spcPts val="500"/>
                        </a:spcAft>
                        <a:buNone/>
                      </a:pPr>
                      <a:r>
                        <a:rPr lang="en-GB" sz="1100" b="0" i="0" u="none" cap="none" dirty="0">
                          <a:solidFill>
                            <a:srgbClr val="000000">
                              <a:alpha val="100000"/>
                            </a:srgbClr>
                          </a:solidFill>
                          <a:latin typeface="+mn-lt"/>
                          <a:cs typeface="Arial"/>
                          <a:sym typeface="Arial"/>
                        </a:rPr>
                        <a:t>&gt;&gt;&gt;&gt;&gt;&gt;&gt;&gt;&gt;&gt;&gt;&gt;&gt;&gt;&gt;&gt;&gt;&gt;&gt;&gt;&gt;&gt;&gt;&gt;&gt;&gt;&gt;&gt;&gt;&gt;&gt;&gt;&gt;&gt;&gt;&gt;&gt;&gt;&gt;&gt;&gt;&gt;&gt;&gt;&gt;&gt;&gt;&gt;&gt;&gt;&gt;&gt;&gt;&gt;&gt;&gt;&gt;&gt;&gt;&gt;&gt;&gt;&gt;&gt;&gt;&gt;&gt;&gt;&gt;&gt;&gt;&gt;&gt;&gt;&gt;&gt;&gt;&gt;&gt;&gt;&gt;&gt;&gt;&gt;&gt;&gt;&gt;&gt;&gt;&gt;&gt;&gt;&gt;&gt;&gt;</a:t>
                      </a:r>
                      <a:r>
                        <a:rPr sz="1100" b="0" i="0" u="none" cap="none" dirty="0">
                          <a:solidFill>
                            <a:srgbClr val="000000">
                              <a:alpha val="100000"/>
                            </a:srgbClr>
                          </a:solidFill>
                          <a:latin typeface="Arial"/>
                          <a:cs typeface="Arial"/>
                          <a:sym typeface="Arial"/>
                        </a:rPr>
                        <a:t>.</a:t>
                      </a:r>
                    </a:p>
                  </a:txBody>
                  <a:tcPr marL="0" marR="0" marT="63500" marB="63500">
                    <a:lnL w="9525" cap="flat" cmpd="sng" algn="ctr">
                      <a:solidFill>
                        <a:srgbClr val="666666">
                          <a:alpha val="100000"/>
                        </a:srgbClr>
                      </a:solidFill>
                      <a:prstDash val="solid"/>
                    </a:lnL>
                    <a:lnR w="9525" cap="flat" cmpd="sng" algn="ctr">
                      <a:solidFill>
                        <a:srgbClr val="666666">
                          <a:alpha val="100000"/>
                        </a:srgbClr>
                      </a:solidFill>
                      <a:prstDash val="solid"/>
                    </a:lnR>
                    <a:lnT w="9525" cap="flat" cmpd="sng" algn="ctr">
                      <a:solidFill>
                        <a:srgbClr val="666666">
                          <a:alpha val="100000"/>
                        </a:srgbClr>
                      </a:solidFill>
                      <a:prstDash val="solid"/>
                    </a:lnT>
                    <a:lnB w="9525" cap="flat" cmpd="sng" algn="ctr">
                      <a:solidFill>
                        <a:srgbClr val="666666">
                          <a:alpha val="100000"/>
                        </a:srgbClr>
                      </a:solidFill>
                      <a:prstDash val="solid"/>
                    </a:lnB>
                    <a:solidFill>
                      <a:srgbClr val="FFFFFF">
                        <a:alpha val="0"/>
                      </a:srgbClr>
                    </a:solidFill>
                  </a:tcPr>
                </a:tc>
                <a:extLst>
                  <a:ext uri="{0D108BD9-81ED-4DB2-BD59-A6C34878D82A}">
                    <a16:rowId xmlns:a16="http://schemas.microsoft.com/office/drawing/2014/main" val="10005"/>
                  </a:ext>
                </a:extLst>
              </a:tr>
            </a:tbl>
          </a:graphicData>
        </a:graphic>
      </p:graphicFrame>
      <p:graphicFrame>
        <p:nvGraphicFramePr>
          <p:cNvPr id="7" name="Content Placeholder 6"/>
          <p:cNvGraphicFramePr>
            <a:graphicFrameLocks noGrp="1"/>
          </p:cNvGraphicFramePr>
          <p:nvPr>
            <p:extLst>
              <p:ext uri="{D42A27DB-BD31-4B8C-83A1-F6EECF244321}">
                <p14:modId xmlns:p14="http://schemas.microsoft.com/office/powerpoint/2010/main" val="418659248"/>
              </p:ext>
            </p:extLst>
          </p:nvPr>
        </p:nvGraphicFramePr>
        <p:xfrm>
          <a:off x="5767057" y="4479121"/>
          <a:ext cx="6309360" cy="1242626"/>
        </p:xfrm>
        <a:graphic>
          <a:graphicData uri="http://schemas.openxmlformats.org/drawingml/2006/table">
            <a:tbl>
              <a:tblPr/>
              <a:tblGrid>
                <a:gridCol w="666610">
                  <a:extLst>
                    <a:ext uri="{9D8B030D-6E8A-4147-A177-3AD203B41FA5}">
                      <a16:colId xmlns:a16="http://schemas.microsoft.com/office/drawing/2014/main" val="20000"/>
                    </a:ext>
                  </a:extLst>
                </a:gridCol>
                <a:gridCol w="2821375">
                  <a:extLst>
                    <a:ext uri="{9D8B030D-6E8A-4147-A177-3AD203B41FA5}">
                      <a16:colId xmlns:a16="http://schemas.microsoft.com/office/drawing/2014/main" val="20001"/>
                    </a:ext>
                  </a:extLst>
                </a:gridCol>
                <a:gridCol w="2821375">
                  <a:extLst>
                    <a:ext uri="{9D8B030D-6E8A-4147-A177-3AD203B41FA5}">
                      <a16:colId xmlns:a16="http://schemas.microsoft.com/office/drawing/2014/main" val="20002"/>
                    </a:ext>
                  </a:extLst>
                </a:gridCol>
              </a:tblGrid>
              <a:tr h="390173">
                <a:tc gridSpan="3">
                  <a:txBody>
                    <a:bodyPr/>
                    <a:lstStyle/>
                    <a:p>
                      <a:pPr marL="63500" marR="63500" algn="l">
                        <a:lnSpc>
                          <a:spcPct val="100000"/>
                        </a:lnSpc>
                        <a:spcBef>
                          <a:spcPts val="500"/>
                        </a:spcBef>
                        <a:spcAft>
                          <a:spcPts val="500"/>
                        </a:spcAft>
                        <a:buNone/>
                      </a:pPr>
                      <a:r>
                        <a:rPr sz="1100" b="1" i="0" u="none" cap="none" dirty="0">
                          <a:solidFill>
                            <a:srgbClr val="FFFFFF">
                              <a:alpha val="100000"/>
                            </a:srgbClr>
                          </a:solidFill>
                          <a:latin typeface="Arial"/>
                          <a:cs typeface="Arial"/>
                          <a:sym typeface="Arial"/>
                        </a:rPr>
                        <a:t>Issues</a:t>
                      </a:r>
                    </a:p>
                  </a:txBody>
                  <a:tcPr marL="0" marR="0" marT="63500" marB="63500" anchor="ctr">
                    <a:lnL w="9525" cap="flat" cmpd="sng" algn="ctr">
                      <a:solidFill>
                        <a:srgbClr val="666666">
                          <a:alpha val="100000"/>
                        </a:srgbClr>
                      </a:solidFill>
                      <a:prstDash val="solid"/>
                    </a:lnL>
                    <a:lnR w="9525" cap="flat" cmpd="sng" algn="ctr">
                      <a:solidFill>
                        <a:srgbClr val="666666">
                          <a:alpha val="100000"/>
                        </a:srgbClr>
                      </a:solidFill>
                      <a:prstDash val="solid"/>
                    </a:lnR>
                    <a:lnT w="9525" cap="flat" cmpd="sng" algn="ctr">
                      <a:solidFill>
                        <a:srgbClr val="666666">
                          <a:alpha val="100000"/>
                        </a:srgbClr>
                      </a:solidFill>
                      <a:prstDash val="solid"/>
                    </a:lnT>
                    <a:lnB w="9525" cap="flat" cmpd="sng" algn="ctr">
                      <a:solidFill>
                        <a:srgbClr val="666666">
                          <a:alpha val="100000"/>
                        </a:srgbClr>
                      </a:solidFill>
                      <a:prstDash val="solid"/>
                    </a:lnB>
                    <a:solidFill>
                      <a:srgbClr val="003087">
                        <a:alpha val="100000"/>
                      </a:srgbClr>
                    </a:solidFill>
                  </a:tcPr>
                </a:tc>
                <a:tc hMerge="1">
                  <a:txBody>
                    <a:bodyPr/>
                    <a:lstStyle/>
                    <a:p>
                      <a:pPr marL="63500" marR="63500" algn="l">
                        <a:lnSpc>
                          <a:spcPct val="100000"/>
                        </a:lnSpc>
                        <a:spcBef>
                          <a:spcPts val="500"/>
                        </a:spcBef>
                        <a:spcAft>
                          <a:spcPts val="500"/>
                        </a:spcAft>
                        <a:buNone/>
                      </a:pPr>
                      <a:r>
                        <a:rPr sz="1100" b="1" i="0" u="none" cap="none">
                          <a:solidFill>
                            <a:srgbClr val="FFFFFF">
                              <a:alpha val="100000"/>
                            </a:srgbClr>
                          </a:solidFill>
                          <a:latin typeface="Arial"/>
                          <a:cs typeface="Arial"/>
                          <a:sym typeface="Arial"/>
                        </a:rPr>
                        <a:t>Issues</a:t>
                      </a:r>
                    </a:p>
                  </a:txBody>
                  <a:tcPr marL="0" marR="0" marT="63500" marB="63500" anchor="ctr">
                    <a:lnL w="9525" cap="flat" cmpd="sng" algn="ctr">
                      <a:solidFill>
                        <a:srgbClr val="666666">
                          <a:alpha val="100000"/>
                        </a:srgbClr>
                      </a:solidFill>
                      <a:prstDash val="solid"/>
                    </a:lnL>
                    <a:lnR w="9525" cap="flat" cmpd="sng" algn="ctr">
                      <a:solidFill>
                        <a:srgbClr val="666666">
                          <a:alpha val="100000"/>
                        </a:srgbClr>
                      </a:solidFill>
                      <a:prstDash val="solid"/>
                    </a:lnR>
                    <a:lnT w="9525" cap="flat" cmpd="sng" algn="ctr">
                      <a:solidFill>
                        <a:srgbClr val="666666">
                          <a:alpha val="100000"/>
                        </a:srgbClr>
                      </a:solidFill>
                      <a:prstDash val="solid"/>
                    </a:lnT>
                    <a:lnB w="9525" cap="flat" cmpd="sng" algn="ctr">
                      <a:solidFill>
                        <a:srgbClr val="666666">
                          <a:alpha val="100000"/>
                        </a:srgbClr>
                      </a:solidFill>
                      <a:prstDash val="solid"/>
                    </a:lnB>
                    <a:solidFill>
                      <a:srgbClr val="003087">
                        <a:alpha val="100000"/>
                      </a:srgbClr>
                    </a:solidFill>
                  </a:tcPr>
                </a:tc>
                <a:tc hMerge="1">
                  <a:txBody>
                    <a:bodyPr/>
                    <a:lstStyle/>
                    <a:p>
                      <a:pPr marL="63500" marR="63500" algn="l">
                        <a:lnSpc>
                          <a:spcPct val="100000"/>
                        </a:lnSpc>
                        <a:spcBef>
                          <a:spcPts val="500"/>
                        </a:spcBef>
                        <a:spcAft>
                          <a:spcPts val="500"/>
                        </a:spcAft>
                        <a:buNone/>
                      </a:pPr>
                      <a:r>
                        <a:rPr sz="1100" b="1" i="0" u="none" cap="none">
                          <a:solidFill>
                            <a:srgbClr val="FFFFFF">
                              <a:alpha val="100000"/>
                            </a:srgbClr>
                          </a:solidFill>
                          <a:latin typeface="Arial"/>
                          <a:cs typeface="Arial"/>
                          <a:sym typeface="Arial"/>
                        </a:rPr>
                        <a:t>Issues</a:t>
                      </a:r>
                    </a:p>
                  </a:txBody>
                  <a:tcPr marL="0" marR="0" marT="63500" marB="63500" anchor="ctr">
                    <a:lnL w="9525" cap="flat" cmpd="sng" algn="ctr">
                      <a:solidFill>
                        <a:srgbClr val="666666">
                          <a:alpha val="100000"/>
                        </a:srgbClr>
                      </a:solidFill>
                      <a:prstDash val="solid"/>
                    </a:lnL>
                    <a:lnR w="9525" cap="flat" cmpd="sng" algn="ctr">
                      <a:solidFill>
                        <a:srgbClr val="666666">
                          <a:alpha val="100000"/>
                        </a:srgbClr>
                      </a:solidFill>
                      <a:prstDash val="solid"/>
                    </a:lnR>
                    <a:lnT w="9525" cap="flat" cmpd="sng" algn="ctr">
                      <a:solidFill>
                        <a:srgbClr val="666666">
                          <a:alpha val="100000"/>
                        </a:srgbClr>
                      </a:solidFill>
                      <a:prstDash val="solid"/>
                    </a:lnT>
                    <a:lnB w="9525" cap="flat" cmpd="sng" algn="ctr">
                      <a:solidFill>
                        <a:srgbClr val="666666">
                          <a:alpha val="100000"/>
                        </a:srgbClr>
                      </a:solidFill>
                      <a:prstDash val="solid"/>
                    </a:lnB>
                    <a:solidFill>
                      <a:srgbClr val="003087">
                        <a:alpha val="100000"/>
                      </a:srgbClr>
                    </a:solidFill>
                  </a:tcPr>
                </a:tc>
                <a:extLst>
                  <a:ext uri="{0D108BD9-81ED-4DB2-BD59-A6C34878D82A}">
                    <a16:rowId xmlns:a16="http://schemas.microsoft.com/office/drawing/2014/main" val="10000"/>
                  </a:ext>
                </a:extLst>
              </a:tr>
              <a:tr h="390173">
                <a:tc>
                  <a:txBody>
                    <a:bodyPr/>
                    <a:lstStyle/>
                    <a:p>
                      <a:pPr marL="63500" marR="63500" algn="l">
                        <a:lnSpc>
                          <a:spcPct val="100000"/>
                        </a:lnSpc>
                        <a:spcBef>
                          <a:spcPts val="500"/>
                        </a:spcBef>
                        <a:spcAft>
                          <a:spcPts val="500"/>
                        </a:spcAft>
                        <a:buNone/>
                      </a:pPr>
                      <a:r>
                        <a:rPr sz="1100" b="1" i="0" u="none" cap="none">
                          <a:solidFill>
                            <a:srgbClr val="FFFFFF">
                              <a:alpha val="100000"/>
                            </a:srgbClr>
                          </a:solidFill>
                          <a:latin typeface="Arial"/>
                          <a:cs typeface="Arial"/>
                          <a:sym typeface="Arial"/>
                        </a:rPr>
                        <a:t>RAG</a:t>
                      </a:r>
                    </a:p>
                  </a:txBody>
                  <a:tcPr marL="0" marR="0" marT="63500" marB="63500" anchor="ctr">
                    <a:lnL w="9525" cap="flat" cmpd="sng" algn="ctr">
                      <a:solidFill>
                        <a:srgbClr val="666666">
                          <a:alpha val="100000"/>
                        </a:srgbClr>
                      </a:solidFill>
                      <a:prstDash val="solid"/>
                    </a:lnL>
                    <a:lnR w="9525" cap="flat" cmpd="sng" algn="ctr">
                      <a:solidFill>
                        <a:srgbClr val="666666">
                          <a:alpha val="100000"/>
                        </a:srgbClr>
                      </a:solidFill>
                      <a:prstDash val="solid"/>
                    </a:lnR>
                    <a:lnT w="9525" cap="flat" cmpd="sng" algn="ctr">
                      <a:solidFill>
                        <a:srgbClr val="666666">
                          <a:alpha val="100000"/>
                        </a:srgbClr>
                      </a:solidFill>
                      <a:prstDash val="solid"/>
                    </a:lnT>
                    <a:lnB w="9525" cap="flat" cmpd="sng" algn="ctr">
                      <a:solidFill>
                        <a:srgbClr val="666666"/>
                      </a:solidFill>
                      <a:prstDash val="solid"/>
                      <a:round/>
                      <a:headEnd type="none" w="med" len="med"/>
                      <a:tailEnd type="none" w="med" len="med"/>
                    </a:lnB>
                    <a:solidFill>
                      <a:srgbClr val="003087">
                        <a:alpha val="100000"/>
                      </a:srgbClr>
                    </a:solidFill>
                  </a:tcPr>
                </a:tc>
                <a:tc>
                  <a:txBody>
                    <a:bodyPr/>
                    <a:lstStyle/>
                    <a:p>
                      <a:pPr marL="63500" marR="63500" algn="l">
                        <a:lnSpc>
                          <a:spcPct val="100000"/>
                        </a:lnSpc>
                        <a:spcBef>
                          <a:spcPts val="500"/>
                        </a:spcBef>
                        <a:spcAft>
                          <a:spcPts val="500"/>
                        </a:spcAft>
                        <a:buNone/>
                      </a:pPr>
                      <a:r>
                        <a:rPr sz="1100" b="1" i="0" u="none" cap="none">
                          <a:solidFill>
                            <a:srgbClr val="FFFFFF">
                              <a:alpha val="100000"/>
                            </a:srgbClr>
                          </a:solidFill>
                          <a:latin typeface="Arial"/>
                          <a:cs typeface="Arial"/>
                          <a:sym typeface="Arial"/>
                        </a:rPr>
                        <a:t>Description</a:t>
                      </a:r>
                    </a:p>
                  </a:txBody>
                  <a:tcPr marL="0" marR="0" marT="63500" marB="63500" anchor="ctr">
                    <a:lnL w="9525" cap="flat" cmpd="sng" algn="ctr">
                      <a:solidFill>
                        <a:srgbClr val="666666">
                          <a:alpha val="100000"/>
                        </a:srgbClr>
                      </a:solidFill>
                      <a:prstDash val="solid"/>
                    </a:lnL>
                    <a:lnR w="9525" cap="flat" cmpd="sng" algn="ctr">
                      <a:solidFill>
                        <a:srgbClr val="666666">
                          <a:alpha val="100000"/>
                        </a:srgbClr>
                      </a:solidFill>
                      <a:prstDash val="solid"/>
                    </a:lnR>
                    <a:lnT w="9525" cap="flat" cmpd="sng" algn="ctr">
                      <a:solidFill>
                        <a:srgbClr val="666666">
                          <a:alpha val="100000"/>
                        </a:srgbClr>
                      </a:solidFill>
                      <a:prstDash val="solid"/>
                    </a:lnT>
                    <a:lnB w="9525" cap="flat" cmpd="sng" algn="ctr">
                      <a:solidFill>
                        <a:srgbClr val="666666"/>
                      </a:solidFill>
                      <a:prstDash val="solid"/>
                      <a:round/>
                      <a:headEnd type="none" w="med" len="med"/>
                      <a:tailEnd type="none" w="med" len="med"/>
                    </a:lnB>
                    <a:solidFill>
                      <a:srgbClr val="003087">
                        <a:alpha val="100000"/>
                      </a:srgbClr>
                    </a:solidFill>
                  </a:tcPr>
                </a:tc>
                <a:tc>
                  <a:txBody>
                    <a:bodyPr/>
                    <a:lstStyle/>
                    <a:p>
                      <a:pPr marL="63500" marR="63500" algn="l">
                        <a:lnSpc>
                          <a:spcPct val="100000"/>
                        </a:lnSpc>
                        <a:spcBef>
                          <a:spcPts val="500"/>
                        </a:spcBef>
                        <a:spcAft>
                          <a:spcPts val="500"/>
                        </a:spcAft>
                        <a:buNone/>
                      </a:pPr>
                      <a:r>
                        <a:rPr sz="1100" b="1" i="0" u="none" cap="none" dirty="0">
                          <a:solidFill>
                            <a:srgbClr val="FFFFFF">
                              <a:alpha val="100000"/>
                            </a:srgbClr>
                          </a:solidFill>
                          <a:latin typeface="Arial"/>
                          <a:cs typeface="Arial"/>
                          <a:sym typeface="Arial"/>
                        </a:rPr>
                        <a:t>High Level Actions</a:t>
                      </a:r>
                    </a:p>
                  </a:txBody>
                  <a:tcPr marL="0" marR="0" marT="63500" marB="63500" anchor="ctr">
                    <a:lnL w="9525" cap="flat" cmpd="sng" algn="ctr">
                      <a:solidFill>
                        <a:srgbClr val="666666">
                          <a:alpha val="100000"/>
                        </a:srgbClr>
                      </a:solidFill>
                      <a:prstDash val="solid"/>
                    </a:lnL>
                    <a:lnR w="9525" cap="flat" cmpd="sng" algn="ctr">
                      <a:solidFill>
                        <a:srgbClr val="666666">
                          <a:alpha val="100000"/>
                        </a:srgbClr>
                      </a:solidFill>
                      <a:prstDash val="solid"/>
                    </a:lnR>
                    <a:lnT w="9525" cap="flat" cmpd="sng" algn="ctr">
                      <a:solidFill>
                        <a:srgbClr val="666666">
                          <a:alpha val="100000"/>
                        </a:srgbClr>
                      </a:solidFill>
                      <a:prstDash val="solid"/>
                    </a:lnT>
                    <a:lnB w="9525" cap="flat" cmpd="sng" algn="ctr">
                      <a:solidFill>
                        <a:srgbClr val="666666"/>
                      </a:solidFill>
                      <a:prstDash val="solid"/>
                      <a:round/>
                      <a:headEnd type="none" w="med" len="med"/>
                      <a:tailEnd type="none" w="med" len="med"/>
                    </a:lnB>
                    <a:solidFill>
                      <a:srgbClr val="003087">
                        <a:alpha val="100000"/>
                      </a:srgbClr>
                    </a:solidFill>
                  </a:tcPr>
                </a:tc>
                <a:extLst>
                  <a:ext uri="{0D108BD9-81ED-4DB2-BD59-A6C34878D82A}">
                    <a16:rowId xmlns:a16="http://schemas.microsoft.com/office/drawing/2014/main" val="10001"/>
                  </a:ext>
                </a:extLst>
              </a:tr>
              <a:tr h="390173">
                <a:tc>
                  <a:txBody>
                    <a:bodyPr/>
                    <a:lstStyle/>
                    <a:p>
                      <a:pPr marL="63500" marR="63500" algn="ctr">
                        <a:lnSpc>
                          <a:spcPct val="100000"/>
                        </a:lnSpc>
                        <a:spcBef>
                          <a:spcPts val="500"/>
                        </a:spcBef>
                        <a:spcAft>
                          <a:spcPts val="500"/>
                        </a:spcAft>
                        <a:buNone/>
                      </a:pPr>
                      <a:r>
                        <a:rPr sz="1100" b="1" i="0" u="none" cap="none" dirty="0">
                          <a:solidFill>
                            <a:srgbClr val="000000">
                              <a:alpha val="100000"/>
                            </a:srgbClr>
                          </a:solidFill>
                          <a:latin typeface="Arial"/>
                          <a:cs typeface="Arial"/>
                          <a:sym typeface="Arial"/>
                        </a:rPr>
                        <a:t>Amber / Red</a:t>
                      </a:r>
                    </a:p>
                  </a:txBody>
                  <a:tcPr marL="0" marR="0" marT="63500" marB="63500" anchor="ctr">
                    <a:lnL w="9525" cap="flat" cmpd="sng" algn="ctr">
                      <a:solidFill>
                        <a:srgbClr val="666666">
                          <a:alpha val="100000"/>
                        </a:srgbClr>
                      </a:solidFill>
                      <a:prstDash val="solid"/>
                    </a:lnL>
                    <a:lnR w="9525" cap="flat" cmpd="sng" algn="ctr">
                      <a:solidFill>
                        <a:srgbClr val="666666"/>
                      </a:solidFill>
                      <a:prstDash val="solid"/>
                      <a:round/>
                      <a:headEnd type="none" w="med" len="med"/>
                      <a:tailEnd type="none" w="med" len="med"/>
                    </a:lnR>
                    <a:lnT w="9525" cap="flat" cmpd="sng" algn="ctr">
                      <a:solidFill>
                        <a:srgbClr val="666666">
                          <a:alpha val="100000"/>
                        </a:srgbClr>
                      </a:solidFill>
                      <a:prstDash val="solid"/>
                    </a:lnT>
                    <a:lnB w="9525" cap="flat" cmpd="sng" algn="ctr">
                      <a:solidFill>
                        <a:srgbClr val="666666">
                          <a:alpha val="100000"/>
                        </a:srgbClr>
                      </a:solidFill>
                      <a:prstDash val="solid"/>
                    </a:lnB>
                    <a:solidFill>
                      <a:srgbClr val="FFC000"/>
                    </a:solidFill>
                  </a:tcPr>
                </a:tc>
                <a:tc>
                  <a:txBody>
                    <a:bodyPr/>
                    <a:lstStyle/>
                    <a:p>
                      <a:pPr marL="63500" marR="63500" algn="l">
                        <a:lnSpc>
                          <a:spcPct val="100000"/>
                        </a:lnSpc>
                        <a:spcBef>
                          <a:spcPts val="500"/>
                        </a:spcBef>
                        <a:spcAft>
                          <a:spcPts val="500"/>
                        </a:spcAft>
                        <a:buNone/>
                      </a:pPr>
                      <a:r>
                        <a:rPr lang="en-GB" sz="1100" b="0" i="0" u="none" cap="none" dirty="0">
                          <a:solidFill>
                            <a:srgbClr val="000000">
                              <a:alpha val="100000"/>
                            </a:srgbClr>
                          </a:solidFill>
                          <a:latin typeface="Arial"/>
                          <a:cs typeface="Arial"/>
                          <a:sym typeface="Arial"/>
                        </a:rPr>
                        <a:t>############################</a:t>
                      </a:r>
                      <a:endParaRPr sz="1100" b="0" i="0" u="none" cap="none" dirty="0">
                        <a:solidFill>
                          <a:srgbClr val="000000">
                            <a:alpha val="100000"/>
                          </a:srgbClr>
                        </a:solidFill>
                        <a:latin typeface="Arial"/>
                        <a:cs typeface="Arial"/>
                        <a:sym typeface="Arial"/>
                      </a:endParaRPr>
                    </a:p>
                  </a:txBody>
                  <a:tcPr marL="0" marR="0" marT="63500" marB="63500">
                    <a:lnL w="9525" cap="flat" cmpd="sng" algn="ctr">
                      <a:solidFill>
                        <a:srgbClr val="666666"/>
                      </a:solidFill>
                      <a:prstDash val="solid"/>
                      <a:round/>
                      <a:headEnd type="none" w="med" len="med"/>
                      <a:tailEnd type="none" w="med" len="med"/>
                    </a:lnL>
                    <a:lnR w="9525" cap="flat" cmpd="sng" algn="ctr">
                      <a:solidFill>
                        <a:srgbClr val="666666"/>
                      </a:solidFill>
                      <a:prstDash val="solid"/>
                      <a:round/>
                      <a:headEnd type="none" w="med" len="med"/>
                      <a:tailEnd type="none" w="med" len="med"/>
                    </a:lnR>
                    <a:lnT w="9525" cap="flat" cmpd="sng" algn="ctr">
                      <a:solidFill>
                        <a:srgbClr val="666666">
                          <a:alpha val="100000"/>
                        </a:srgbClr>
                      </a:solidFill>
                      <a:prstDash val="solid"/>
                    </a:lnT>
                    <a:lnB w="9525" cap="flat" cmpd="sng" algn="ctr">
                      <a:solidFill>
                        <a:srgbClr val="666666">
                          <a:alpha val="100000"/>
                        </a:srgbClr>
                      </a:solidFill>
                      <a:prstDash val="solid"/>
                    </a:lnB>
                    <a:noFill/>
                  </a:tcPr>
                </a:tc>
                <a:tc>
                  <a:txBody>
                    <a:bodyPr/>
                    <a:lstStyle/>
                    <a:p>
                      <a:pPr marL="63500" marR="63500" algn="l">
                        <a:lnSpc>
                          <a:spcPct val="100000"/>
                        </a:lnSpc>
                        <a:spcBef>
                          <a:spcPts val="500"/>
                        </a:spcBef>
                        <a:spcAft>
                          <a:spcPts val="500"/>
                        </a:spcAft>
                        <a:buNone/>
                      </a:pPr>
                      <a:r>
                        <a:rPr lang="en-GB" sz="1100" b="0" i="0" u="none" cap="none" dirty="0">
                          <a:solidFill>
                            <a:srgbClr val="000000">
                              <a:alpha val="100000"/>
                            </a:srgbClr>
                          </a:solidFill>
                          <a:latin typeface="Arial"/>
                          <a:cs typeface="Arial"/>
                          <a:sym typeface="Arial"/>
                        </a:rPr>
                        <a:t>~~~~~~~~~~~~~~~~~~~~~~~~~~~~~~~~~~~~~~~</a:t>
                      </a:r>
                      <a:endParaRPr sz="1100" b="0" i="0" u="none" cap="none" dirty="0">
                        <a:solidFill>
                          <a:srgbClr val="000000">
                            <a:alpha val="100000"/>
                          </a:srgbClr>
                        </a:solidFill>
                        <a:latin typeface="Arial"/>
                        <a:cs typeface="Arial"/>
                        <a:sym typeface="Arial"/>
                      </a:endParaRPr>
                    </a:p>
                  </a:txBody>
                  <a:tcPr marL="0" marR="0" marT="63500" marB="63500">
                    <a:lnL w="9525" cap="flat" cmpd="sng" algn="ctr">
                      <a:solidFill>
                        <a:srgbClr val="666666"/>
                      </a:solidFill>
                      <a:prstDash val="solid"/>
                      <a:round/>
                      <a:headEnd type="none" w="med" len="med"/>
                      <a:tailEnd type="none" w="med" len="med"/>
                    </a:lnL>
                    <a:lnR w="9525" cap="flat" cmpd="sng" algn="ctr">
                      <a:solidFill>
                        <a:srgbClr val="666666">
                          <a:alpha val="100000"/>
                        </a:srgbClr>
                      </a:solidFill>
                      <a:prstDash val="solid"/>
                    </a:lnR>
                    <a:lnT w="9525" cap="flat" cmpd="sng" algn="ctr">
                      <a:solidFill>
                        <a:srgbClr val="666666">
                          <a:alpha val="100000"/>
                        </a:srgbClr>
                      </a:solidFill>
                      <a:prstDash val="solid"/>
                    </a:lnT>
                    <a:lnB w="9525" cap="flat" cmpd="sng" algn="ctr">
                      <a:solidFill>
                        <a:srgbClr val="666666">
                          <a:alpha val="100000"/>
                        </a:srgbClr>
                      </a:solidFill>
                      <a:prstDash val="solid"/>
                    </a:lnB>
                    <a:noFill/>
                  </a:tcPr>
                </a:tc>
                <a:extLst>
                  <a:ext uri="{0D108BD9-81ED-4DB2-BD59-A6C34878D82A}">
                    <a16:rowId xmlns:a16="http://schemas.microsoft.com/office/drawing/2014/main" val="3832070853"/>
                  </a:ext>
                </a:extLst>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Cartoon a cartoon of a child&#10;&#10;Description automatically generated">
            <a:extLst>
              <a:ext uri="{FF2B5EF4-FFF2-40B4-BE49-F238E27FC236}">
                <a16:creationId xmlns:a16="http://schemas.microsoft.com/office/drawing/2014/main" id="{E18BA85C-9B8C-3D6C-A356-16B1AA5CDF09}"/>
              </a:ext>
            </a:extLst>
          </p:cNvPr>
          <p:cNvPicPr>
            <a:picLocks noChangeAspect="1"/>
          </p:cNvPicPr>
          <p:nvPr/>
        </p:nvPicPr>
        <p:blipFill>
          <a:blip r:embed="rId2"/>
          <a:stretch>
            <a:fillRect/>
          </a:stretch>
        </p:blipFill>
        <p:spPr>
          <a:xfrm>
            <a:off x="3724275" y="1652587"/>
            <a:ext cx="4743450" cy="3552825"/>
          </a:xfrm>
          <a:prstGeom prst="rect">
            <a:avLst/>
          </a:prstGeom>
        </p:spPr>
      </p:pic>
    </p:spTree>
    <p:extLst>
      <p:ext uri="{BB962C8B-B14F-4D97-AF65-F5344CB8AC3E}">
        <p14:creationId xmlns:p14="http://schemas.microsoft.com/office/powerpoint/2010/main" val="3588752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NHSD-Refresh-Theme-NOV1120B">
  <a:themeElements>
    <a:clrScheme name="Custom 2">
      <a:dk1>
        <a:srgbClr val="FFFFFF"/>
      </a:dk1>
      <a:lt1>
        <a:srgbClr val="231F20"/>
      </a:lt1>
      <a:dk2>
        <a:srgbClr val="005EB8"/>
      </a:dk2>
      <a:lt2>
        <a:srgbClr val="F4F6F8"/>
      </a:lt2>
      <a:accent1>
        <a:srgbClr val="003087"/>
      </a:accent1>
      <a:accent2>
        <a:srgbClr val="768692"/>
      </a:accent2>
      <a:accent3>
        <a:srgbClr val="C7CED3"/>
      </a:accent3>
      <a:accent4>
        <a:srgbClr val="99DDEB"/>
      </a:accent4>
      <a:accent5>
        <a:srgbClr val="80D2CC"/>
      </a:accent5>
      <a:accent6>
        <a:srgbClr val="425563"/>
      </a:accent6>
      <a:hlink>
        <a:srgbClr val="005EB8"/>
      </a:hlink>
      <a:folHlink>
        <a:srgbClr val="003087"/>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NHSD-PPT-Template-Refresh_NOV2020-B" id="{06B772CD-B1AE-2743-BE7F-0BA8B46714EA}" vid="{16F65E12-3586-BC44-90B1-43C17D38503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bb181adc-9900-4c64-beb6-70845b96aec2">
      <Terms xmlns="http://schemas.microsoft.com/office/infopath/2007/PartnerControls"/>
    </lcf76f155ced4ddcb4097134ff3c332f>
    <TaxCatchAll xmlns="ca1a916f-e75d-458b-89cd-c8cbc625988f"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FC8DF9EE2E211B4FB023C8E650DDAAEC" ma:contentTypeVersion="13" ma:contentTypeDescription="Create a new document." ma:contentTypeScope="" ma:versionID="12895ca426b3954a474c61acb4e299e7">
  <xsd:schema xmlns:xsd="http://www.w3.org/2001/XMLSchema" xmlns:xs="http://www.w3.org/2001/XMLSchema" xmlns:p="http://schemas.microsoft.com/office/2006/metadata/properties" xmlns:ns2="bb181adc-9900-4c64-beb6-70845b96aec2" xmlns:ns3="ca1a916f-e75d-458b-89cd-c8cbc625988f" targetNamespace="http://schemas.microsoft.com/office/2006/metadata/properties" ma:root="true" ma:fieldsID="e62a2bafa8aaab23ef0bf71d486bbd60" ns2:_="" ns3:_="">
    <xsd:import namespace="bb181adc-9900-4c64-beb6-70845b96aec2"/>
    <xsd:import namespace="ca1a916f-e75d-458b-89cd-c8cbc625988f"/>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ObjectDetectorVersions" minOccurs="0"/>
                <xsd:element ref="ns2:MediaLengthInSeconds" minOccurs="0"/>
                <xsd:element ref="ns2:lcf76f155ced4ddcb4097134ff3c332f" minOccurs="0"/>
                <xsd:element ref="ns3:TaxCatchAll"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b181adc-9900-4c64-beb6-70845b96aec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dexed="true" ma:internalName="MediaServiceDateTaken" ma:readOnly="true">
      <xsd:simpleType>
        <xsd:restriction base="dms:Text"/>
      </xsd:simpleType>
    </xsd:element>
    <xsd:element name="MediaServiceObjectDetectorVersions" ma:index="13" nillable="true" ma:displayName="MediaServiceObjectDetectorVersions" ma:hidden="true" ma:indexed="true" ma:internalName="MediaServiceObjectDetectorVersions" ma:readOnly="true">
      <xsd:simpleType>
        <xsd:restriction base="dms:Text"/>
      </xsd:simpleType>
    </xsd:element>
    <xsd:element name="MediaLengthInSeconds" ma:index="14" nillable="true" ma:displayName="MediaLengthInSeconds" ma:hidden="true" ma:internalName="MediaLengthInSeconds" ma:readOnly="true">
      <xsd:simpleType>
        <xsd:restriction base="dms:Unknown"/>
      </xsd:simpleType>
    </xsd:element>
    <xsd:element name="lcf76f155ced4ddcb4097134ff3c332f" ma:index="16" nillable="true" ma:taxonomy="true" ma:internalName="lcf76f155ced4ddcb4097134ff3c332f" ma:taxonomyFieldName="MediaServiceImageTags" ma:displayName="Image Tags" ma:readOnly="false" ma:fieldId="{5cf76f15-5ced-4ddc-b409-7134ff3c332f}" ma:taxonomyMulti="true" ma:sspId="443b0bdb-28a8-4814-9fb9-624c17c095fc" ma:termSetId="09814cd3-568e-fe90-9814-8d621ff8fb84" ma:anchorId="fba54fb3-c3e1-fe81-a776-ca4b69148c4d" ma:open="true" ma:isKeyword="false">
      <xsd:complexType>
        <xsd:sequence>
          <xsd:element ref="pc:Terms" minOccurs="0" maxOccurs="1"/>
        </xsd:sequence>
      </xsd:complexType>
    </xsd:element>
    <xsd:element name="MediaServiceOCR" ma:index="18" nillable="true" ma:displayName="Extracted Text"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ca1a916f-e75d-458b-89cd-c8cbc625988f"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TaxCatchAll" ma:index="17" nillable="true" ma:displayName="Taxonomy Catch All Column" ma:hidden="true" ma:list="{eaa5704c-74e3-4832-8c69-5d119839cd96}" ma:internalName="TaxCatchAll" ma:showField="CatchAllData" ma:web="ca1a916f-e75d-458b-89cd-c8cbc625988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7B6D4F5-ECA0-4A22-A4DD-3335756FD664}">
  <ds:schemaRefs>
    <ds:schemaRef ds:uri="http://schemas.microsoft.com/sharepoint/v3/contenttype/forms"/>
  </ds:schemaRefs>
</ds:datastoreItem>
</file>

<file path=customXml/itemProps2.xml><?xml version="1.0" encoding="utf-8"?>
<ds:datastoreItem xmlns:ds="http://schemas.openxmlformats.org/officeDocument/2006/customXml" ds:itemID="{A12B3C52-C4E5-4003-8240-632FDE102EAB}">
  <ds:schemaRefs>
    <ds:schemaRef ds:uri="http://schemas.microsoft.com/office/2006/documentManagement/types"/>
    <ds:schemaRef ds:uri="http://purl.org/dc/terms/"/>
    <ds:schemaRef ds:uri="http://purl.org/dc/elements/1.1/"/>
    <ds:schemaRef ds:uri="http://schemas.microsoft.com/office/2006/metadata/properties"/>
    <ds:schemaRef ds:uri="http://schemas.microsoft.com/office/infopath/2007/PartnerControls"/>
    <ds:schemaRef ds:uri="http://www.w3.org/XML/1998/namespace"/>
    <ds:schemaRef ds:uri="bb181adc-9900-4c64-beb6-70845b96aec2"/>
    <ds:schemaRef ds:uri="http://schemas.openxmlformats.org/package/2006/metadata/core-properties"/>
    <ds:schemaRef ds:uri="ca1a916f-e75d-458b-89cd-c8cbc625988f"/>
    <ds:schemaRef ds:uri="http://purl.org/dc/dcmitype/"/>
  </ds:schemaRefs>
</ds:datastoreItem>
</file>

<file path=customXml/itemProps3.xml><?xml version="1.0" encoding="utf-8"?>
<ds:datastoreItem xmlns:ds="http://schemas.openxmlformats.org/officeDocument/2006/customXml" ds:itemID="{0D82AA2A-DE88-464E-9C49-27C6DD1FB4CC}">
  <ds:schemaRefs>
    <ds:schemaRef ds:uri="bb181adc-9900-4c64-beb6-70845b96aec2"/>
    <ds:schemaRef ds:uri="ca1a916f-e75d-458b-89cd-c8cbc625988f"/>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NHSD-Refresh-Theme-NOV1120B</Template>
  <TotalTime>3072</TotalTime>
  <Words>2360</Words>
  <Application>Microsoft Office PowerPoint</Application>
  <PresentationFormat>Widescreen</PresentationFormat>
  <Paragraphs>341</Paragraphs>
  <Slides>14</Slides>
  <Notes>12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Arial</vt:lpstr>
      <vt:lpstr>Calibri</vt:lpstr>
      <vt:lpstr>Helvetica</vt:lpstr>
      <vt:lpstr>Helvetica Neue</vt:lpstr>
      <vt:lpstr>Roboto</vt:lpstr>
      <vt:lpstr>NHSD-Refresh-Theme-NOV1120B</vt:lpstr>
      <vt:lpstr>Avoiding death by PowerPoint (&amp; emails)</vt:lpstr>
      <vt:lpstr>PowerPoint Presentation</vt:lpstr>
      <vt:lpstr>PowerPoint Presentation</vt:lpstr>
      <vt:lpstr>PowerPoint Presentation</vt:lpstr>
      <vt:lpstr>PowerPoint Presentation</vt:lpstr>
      <vt:lpstr>PowerPoint Presentation</vt:lpstr>
      <vt:lpstr>PowerPoint Presentation</vt:lpstr>
      <vt:lpstr>Programme Name</vt:lpstr>
      <vt:lpstr>PowerPoint Presentation</vt:lpstr>
      <vt:lpstr>PowerPoint Presentation</vt:lpstr>
      <vt:lpstr>Sample Summary Slide</vt:lpstr>
      <vt:lpstr>PowerPoint Presentation</vt:lpstr>
      <vt:lpstr>PowerPoint Presentation</vt:lpstr>
      <vt:lpstr>This presentation on my GitHub &amp; source code for the summary slide &amp; sending emails. LynHUK/DEPOfunctions: DEPO Report Production Functions (github.com) – the package of functions used in Programme Reports.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template</dc:title>
  <dc:creator>Gregory Wye</dc:creator>
  <cp:lastModifiedBy>Lyn Howard</cp:lastModifiedBy>
  <cp:revision>9</cp:revision>
  <dcterms:created xsi:type="dcterms:W3CDTF">2020-11-30T10:49:03Z</dcterms:created>
  <dcterms:modified xsi:type="dcterms:W3CDTF">2024-07-10T18:32:33Z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0x010100FC8DF9EE2E211B4FB023C8E650DDAAEC</vt:lpwstr>
  </property>
  <property fmtid="{D5CDD505-2E9C-101B-9397-08002B2CF9AE}" pid="3" name="_dlc_DocIdItemGuid">
    <vt:lpwstr>56579ddb-1cdf-4035-9a3d-2da04fab6c26</vt:lpwstr>
  </property>
  <property fmtid="{D5CDD505-2E9C-101B-9397-08002B2CF9AE}" pid="4" name="MediaServiceImageTags">
    <vt:lpwstr/>
  </property>
</Properties>
</file>